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36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C3A15-4DE2-40FF-8FB3-C5A2B45E0602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BA0FE-9B40-4D8C-81A7-FF0519E73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51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73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6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107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18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86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76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99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19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7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07243-D479-408A-9F03-AE97E7C1AC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833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65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5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3997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6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84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90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41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06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CC62E-A74B-4473-A29C-5BDACF10D709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DC9FC-8B42-4B21-8A4D-327258A1D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78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90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38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8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56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3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gradFill>
          <a:gsLst>
            <a:gs pos="0">
              <a:srgbClr val="C2C8D0"/>
            </a:gs>
            <a:gs pos="59000">
              <a:srgbClr val="E9EDF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77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8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6E29-DE6A-45DE-A63C-21651DCC0B8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B9E49-E459-4A48-9130-F32857DA0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09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g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4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529787" y="2549263"/>
            <a:ext cx="9132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医疗健康管理中心介绍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2465408" y="3472593"/>
            <a:ext cx="72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 txBox="1"/>
          <p:nvPr/>
        </p:nvSpPr>
        <p:spPr>
          <a:xfrm>
            <a:off x="1529787" y="3472593"/>
            <a:ext cx="913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世界顶级健康管理中心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精准医疗健康器械设备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领先技术有效防范疾病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447893" y="4427671"/>
            <a:ext cx="329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报告：趣你的</a:t>
            </a:r>
            <a:r>
              <a:rPr lang="en-US" altLang="zh-CN" sz="20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000" b="1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529786" y="3734203"/>
            <a:ext cx="9132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POWERPOINT REPORT TEMPLATE</a:t>
            </a:r>
            <a:endParaRPr lang="zh-CN" altLang="en-US" sz="11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416539" y="1162336"/>
            <a:ext cx="1358921" cy="1171484"/>
          </a:xfrm>
          <a:prstGeom prst="hexagon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5693752" y="1576837"/>
            <a:ext cx="822763" cy="342762"/>
            <a:chOff x="603250" y="1054101"/>
            <a:chExt cx="1951038" cy="812800"/>
          </a:xfrm>
          <a:solidFill>
            <a:schemeClr val="bg1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65375" y="1431926"/>
              <a:ext cx="188913" cy="407988"/>
            </a:xfrm>
            <a:custGeom>
              <a:avLst/>
              <a:gdLst>
                <a:gd name="T0" fmla="*/ 48 w 210"/>
                <a:gd name="T1" fmla="*/ 208 h 453"/>
                <a:gd name="T2" fmla="*/ 46 w 210"/>
                <a:gd name="T3" fmla="*/ 208 h 453"/>
                <a:gd name="T4" fmla="*/ 46 w 210"/>
                <a:gd name="T5" fmla="*/ 451 h 453"/>
                <a:gd name="T6" fmla="*/ 0 w 210"/>
                <a:gd name="T7" fmla="*/ 453 h 453"/>
                <a:gd name="T8" fmla="*/ 0 w 210"/>
                <a:gd name="T9" fmla="*/ 208 h 453"/>
                <a:gd name="T10" fmla="*/ 0 w 210"/>
                <a:gd name="T11" fmla="*/ 204 h 453"/>
                <a:gd name="T12" fmla="*/ 0 w 210"/>
                <a:gd name="T13" fmla="*/ 164 h 453"/>
                <a:gd name="T14" fmla="*/ 210 w 210"/>
                <a:gd name="T15" fmla="*/ 0 h 453"/>
                <a:gd name="T16" fmla="*/ 210 w 210"/>
                <a:gd name="T17" fmla="*/ 55 h 453"/>
                <a:gd name="T18" fmla="*/ 48 w 210"/>
                <a:gd name="T19" fmla="*/ 2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6975" y="1135063"/>
              <a:ext cx="71438" cy="231775"/>
            </a:xfrm>
            <a:custGeom>
              <a:avLst/>
              <a:gdLst>
                <a:gd name="T0" fmla="*/ 0 w 79"/>
                <a:gd name="T1" fmla="*/ 185 h 258"/>
                <a:gd name="T2" fmla="*/ 0 w 79"/>
                <a:gd name="T3" fmla="*/ 185 h 258"/>
                <a:gd name="T4" fmla="*/ 0 w 79"/>
                <a:gd name="T5" fmla="*/ 0 h 258"/>
                <a:gd name="T6" fmla="*/ 21 w 79"/>
                <a:gd name="T7" fmla="*/ 0 h 258"/>
                <a:gd name="T8" fmla="*/ 21 w 79"/>
                <a:gd name="T9" fmla="*/ 186 h 258"/>
                <a:gd name="T10" fmla="*/ 79 w 79"/>
                <a:gd name="T11" fmla="*/ 240 h 258"/>
                <a:gd name="T12" fmla="*/ 79 w 79"/>
                <a:gd name="T13" fmla="*/ 258 h 258"/>
                <a:gd name="T14" fmla="*/ 76 w 79"/>
                <a:gd name="T15" fmla="*/ 258 h 258"/>
                <a:gd name="T16" fmla="*/ 0 w 79"/>
                <a:gd name="T17" fmla="*/ 1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2038" y="1135063"/>
              <a:ext cx="69850" cy="231775"/>
            </a:xfrm>
            <a:custGeom>
              <a:avLst/>
              <a:gdLst>
                <a:gd name="T0" fmla="*/ 79 w 79"/>
                <a:gd name="T1" fmla="*/ 188 h 258"/>
                <a:gd name="T2" fmla="*/ 79 w 79"/>
                <a:gd name="T3" fmla="*/ 188 h 258"/>
                <a:gd name="T4" fmla="*/ 3 w 79"/>
                <a:gd name="T5" fmla="*/ 258 h 258"/>
                <a:gd name="T6" fmla="*/ 0 w 79"/>
                <a:gd name="T7" fmla="*/ 258 h 258"/>
                <a:gd name="T8" fmla="*/ 0 w 79"/>
                <a:gd name="T9" fmla="*/ 240 h 258"/>
                <a:gd name="T10" fmla="*/ 57 w 79"/>
                <a:gd name="T11" fmla="*/ 186 h 258"/>
                <a:gd name="T12" fmla="*/ 57 w 79"/>
                <a:gd name="T13" fmla="*/ 0 h 258"/>
                <a:gd name="T14" fmla="*/ 79 w 79"/>
                <a:gd name="T15" fmla="*/ 0 h 258"/>
                <a:gd name="T16" fmla="*/ 79 w 79"/>
                <a:gd name="T17" fmla="*/ 185 h 258"/>
                <a:gd name="T18" fmla="*/ 79 w 79"/>
                <a:gd name="T19" fmla="*/ 185 h 258"/>
                <a:gd name="T20" fmla="*/ 79 w 79"/>
                <a:gd name="T21" fmla="*/ 186 h 258"/>
                <a:gd name="T22" fmla="*/ 79 w 79"/>
                <a:gd name="T23" fmla="*/ 18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25638" y="1417638"/>
              <a:ext cx="430213" cy="449263"/>
            </a:xfrm>
            <a:custGeom>
              <a:avLst/>
              <a:gdLst>
                <a:gd name="T0" fmla="*/ 463 w 478"/>
                <a:gd name="T1" fmla="*/ 211 h 498"/>
                <a:gd name="T2" fmla="*/ 409 w 478"/>
                <a:gd name="T3" fmla="*/ 220 h 498"/>
                <a:gd name="T4" fmla="*/ 330 w 478"/>
                <a:gd name="T5" fmla="*/ 391 h 498"/>
                <a:gd name="T6" fmla="*/ 108 w 478"/>
                <a:gd name="T7" fmla="*/ 332 h 498"/>
                <a:gd name="T8" fmla="*/ 417 w 478"/>
                <a:gd name="T9" fmla="*/ 153 h 498"/>
                <a:gd name="T10" fmla="*/ 417 w 478"/>
                <a:gd name="T11" fmla="*/ 153 h 498"/>
                <a:gd name="T12" fmla="*/ 438 w 478"/>
                <a:gd name="T13" fmla="*/ 141 h 498"/>
                <a:gd name="T14" fmla="*/ 437 w 478"/>
                <a:gd name="T15" fmla="*/ 140 h 498"/>
                <a:gd name="T16" fmla="*/ 140 w 478"/>
                <a:gd name="T17" fmla="*/ 60 h 498"/>
                <a:gd name="T18" fmla="*/ 60 w 478"/>
                <a:gd name="T19" fmla="*/ 358 h 498"/>
                <a:gd name="T20" fmla="*/ 357 w 478"/>
                <a:gd name="T21" fmla="*/ 437 h 498"/>
                <a:gd name="T22" fmla="*/ 463 w 478"/>
                <a:gd name="T23" fmla="*/ 211 h 498"/>
                <a:gd name="T24" fmla="*/ 87 w 478"/>
                <a:gd name="T25" fmla="*/ 274 h 498"/>
                <a:gd name="T26" fmla="*/ 167 w 478"/>
                <a:gd name="T27" fmla="*/ 108 h 498"/>
                <a:gd name="T28" fmla="*/ 350 w 478"/>
                <a:gd name="T29" fmla="*/ 122 h 498"/>
                <a:gd name="T30" fmla="*/ 87 w 478"/>
                <a:gd name="T31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3275" y="1250951"/>
              <a:ext cx="225425" cy="115888"/>
            </a:xfrm>
            <a:custGeom>
              <a:avLst/>
              <a:gdLst>
                <a:gd name="T0" fmla="*/ 172 w 251"/>
                <a:gd name="T1" fmla="*/ 58 h 128"/>
                <a:gd name="T2" fmla="*/ 172 w 251"/>
                <a:gd name="T3" fmla="*/ 58 h 128"/>
                <a:gd name="T4" fmla="*/ 172 w 251"/>
                <a:gd name="T5" fmla="*/ 56 h 128"/>
                <a:gd name="T6" fmla="*/ 172 w 251"/>
                <a:gd name="T7" fmla="*/ 55 h 128"/>
                <a:gd name="T8" fmla="*/ 172 w 251"/>
                <a:gd name="T9" fmla="*/ 55 h 128"/>
                <a:gd name="T10" fmla="*/ 172 w 251"/>
                <a:gd name="T11" fmla="*/ 22 h 128"/>
                <a:gd name="T12" fmla="*/ 79 w 251"/>
                <a:gd name="T13" fmla="*/ 22 h 128"/>
                <a:gd name="T14" fmla="*/ 79 w 251"/>
                <a:gd name="T15" fmla="*/ 55 h 128"/>
                <a:gd name="T16" fmla="*/ 79 w 251"/>
                <a:gd name="T17" fmla="*/ 55 h 128"/>
                <a:gd name="T18" fmla="*/ 79 w 251"/>
                <a:gd name="T19" fmla="*/ 56 h 128"/>
                <a:gd name="T20" fmla="*/ 79 w 251"/>
                <a:gd name="T21" fmla="*/ 58 h 128"/>
                <a:gd name="T22" fmla="*/ 79 w 251"/>
                <a:gd name="T23" fmla="*/ 58 h 128"/>
                <a:gd name="T24" fmla="*/ 3 w 251"/>
                <a:gd name="T25" fmla="*/ 128 h 128"/>
                <a:gd name="T26" fmla="*/ 0 w 251"/>
                <a:gd name="T27" fmla="*/ 128 h 128"/>
                <a:gd name="T28" fmla="*/ 0 w 251"/>
                <a:gd name="T29" fmla="*/ 110 h 128"/>
                <a:gd name="T30" fmla="*/ 57 w 251"/>
                <a:gd name="T31" fmla="*/ 56 h 128"/>
                <a:gd name="T32" fmla="*/ 57 w 251"/>
                <a:gd name="T33" fmla="*/ 22 h 128"/>
                <a:gd name="T34" fmla="*/ 57 w 251"/>
                <a:gd name="T35" fmla="*/ 0 h 128"/>
                <a:gd name="T36" fmla="*/ 79 w 251"/>
                <a:gd name="T37" fmla="*/ 0 h 128"/>
                <a:gd name="T38" fmla="*/ 172 w 251"/>
                <a:gd name="T39" fmla="*/ 0 h 128"/>
                <a:gd name="T40" fmla="*/ 179 w 251"/>
                <a:gd name="T41" fmla="*/ 0 h 128"/>
                <a:gd name="T42" fmla="*/ 194 w 251"/>
                <a:gd name="T43" fmla="*/ 0 h 128"/>
                <a:gd name="T44" fmla="*/ 194 w 251"/>
                <a:gd name="T45" fmla="*/ 56 h 128"/>
                <a:gd name="T46" fmla="*/ 251 w 251"/>
                <a:gd name="T47" fmla="*/ 110 h 128"/>
                <a:gd name="T48" fmla="*/ 251 w 251"/>
                <a:gd name="T49" fmla="*/ 128 h 128"/>
                <a:gd name="T50" fmla="*/ 248 w 251"/>
                <a:gd name="T51" fmla="*/ 128 h 128"/>
                <a:gd name="T52" fmla="*/ 172 w 251"/>
                <a:gd name="T53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9625" y="1212851"/>
              <a:ext cx="212725" cy="31750"/>
            </a:xfrm>
            <a:custGeom>
              <a:avLst/>
              <a:gdLst>
                <a:gd name="T0" fmla="*/ 122 w 134"/>
                <a:gd name="T1" fmla="*/ 12 h 20"/>
                <a:gd name="T2" fmla="*/ 12 w 134"/>
                <a:gd name="T3" fmla="*/ 12 h 20"/>
                <a:gd name="T4" fmla="*/ 12 w 134"/>
                <a:gd name="T5" fmla="*/ 20 h 20"/>
                <a:gd name="T6" fmla="*/ 0 w 134"/>
                <a:gd name="T7" fmla="*/ 20 h 20"/>
                <a:gd name="T8" fmla="*/ 0 w 134"/>
                <a:gd name="T9" fmla="*/ 12 h 20"/>
                <a:gd name="T10" fmla="*/ 0 w 134"/>
                <a:gd name="T11" fmla="*/ 0 h 20"/>
                <a:gd name="T12" fmla="*/ 12 w 134"/>
                <a:gd name="T13" fmla="*/ 0 h 20"/>
                <a:gd name="T14" fmla="*/ 122 w 134"/>
                <a:gd name="T15" fmla="*/ 0 h 20"/>
                <a:gd name="T16" fmla="*/ 134 w 134"/>
                <a:gd name="T17" fmla="*/ 0 h 20"/>
                <a:gd name="T18" fmla="*/ 134 w 134"/>
                <a:gd name="T19" fmla="*/ 12 h 20"/>
                <a:gd name="T20" fmla="*/ 134 w 134"/>
                <a:gd name="T21" fmla="*/ 20 h 20"/>
                <a:gd name="T22" fmla="*/ 122 w 134"/>
                <a:gd name="T23" fmla="*/ 20 h 20"/>
                <a:gd name="T24" fmla="*/ 122 w 134"/>
                <a:gd name="T2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20">
                  <a:moveTo>
                    <a:pt x="122" y="12"/>
                  </a:moveTo>
                  <a:lnTo>
                    <a:pt x="12" y="12"/>
                  </a:lnTo>
                  <a:lnTo>
                    <a:pt x="12" y="2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34" y="12"/>
                  </a:lnTo>
                  <a:lnTo>
                    <a:pt x="134" y="20"/>
                  </a:lnTo>
                  <a:lnTo>
                    <a:pt x="122" y="20"/>
                  </a:lnTo>
                  <a:lnTo>
                    <a:pt x="1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5975" y="1109663"/>
              <a:ext cx="200025" cy="90488"/>
            </a:xfrm>
            <a:custGeom>
              <a:avLst/>
              <a:gdLst>
                <a:gd name="T0" fmla="*/ 69 w 126"/>
                <a:gd name="T1" fmla="*/ 45 h 57"/>
                <a:gd name="T2" fmla="*/ 106 w 126"/>
                <a:gd name="T3" fmla="*/ 45 h 57"/>
                <a:gd name="T4" fmla="*/ 106 w 126"/>
                <a:gd name="T5" fmla="*/ 57 h 57"/>
                <a:gd name="T6" fmla="*/ 21 w 126"/>
                <a:gd name="T7" fmla="*/ 57 h 57"/>
                <a:gd name="T8" fmla="*/ 21 w 126"/>
                <a:gd name="T9" fmla="*/ 45 h 57"/>
                <a:gd name="T10" fmla="*/ 57 w 126"/>
                <a:gd name="T11" fmla="*/ 45 h 57"/>
                <a:gd name="T12" fmla="*/ 57 w 126"/>
                <a:gd name="T13" fmla="*/ 32 h 57"/>
                <a:gd name="T14" fmla="*/ 0 w 126"/>
                <a:gd name="T15" fmla="*/ 32 h 57"/>
                <a:gd name="T16" fmla="*/ 0 w 126"/>
                <a:gd name="T17" fmla="*/ 20 h 57"/>
                <a:gd name="T18" fmla="*/ 57 w 126"/>
                <a:gd name="T19" fmla="*/ 20 h 57"/>
                <a:gd name="T20" fmla="*/ 57 w 126"/>
                <a:gd name="T21" fmla="*/ 0 h 57"/>
                <a:gd name="T22" fmla="*/ 69 w 126"/>
                <a:gd name="T23" fmla="*/ 0 h 57"/>
                <a:gd name="T24" fmla="*/ 69 w 126"/>
                <a:gd name="T25" fmla="*/ 20 h 57"/>
                <a:gd name="T26" fmla="*/ 126 w 126"/>
                <a:gd name="T27" fmla="*/ 20 h 57"/>
                <a:gd name="T28" fmla="*/ 126 w 126"/>
                <a:gd name="T29" fmla="*/ 32 h 57"/>
                <a:gd name="T30" fmla="*/ 69 w 126"/>
                <a:gd name="T31" fmla="*/ 32 h 57"/>
                <a:gd name="T32" fmla="*/ 69 w 126"/>
                <a:gd name="T33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57">
                  <a:moveTo>
                    <a:pt x="69" y="45"/>
                  </a:moveTo>
                  <a:lnTo>
                    <a:pt x="106" y="45"/>
                  </a:lnTo>
                  <a:lnTo>
                    <a:pt x="106" y="57"/>
                  </a:lnTo>
                  <a:lnTo>
                    <a:pt x="21" y="57"/>
                  </a:lnTo>
                  <a:lnTo>
                    <a:pt x="21" y="45"/>
                  </a:lnTo>
                  <a:lnTo>
                    <a:pt x="57" y="45"/>
                  </a:lnTo>
                  <a:lnTo>
                    <a:pt x="57" y="32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69" y="20"/>
                  </a:lnTo>
                  <a:lnTo>
                    <a:pt x="126" y="20"/>
                  </a:lnTo>
                  <a:lnTo>
                    <a:pt x="126" y="32"/>
                  </a:lnTo>
                  <a:lnTo>
                    <a:pt x="69" y="32"/>
                  </a:lnTo>
                  <a:lnTo>
                    <a:pt x="6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2300" y="1219201"/>
              <a:ext cx="142875" cy="149225"/>
            </a:xfrm>
            <a:custGeom>
              <a:avLst/>
              <a:gdLst>
                <a:gd name="T0" fmla="*/ 12 w 90"/>
                <a:gd name="T1" fmla="*/ 94 h 94"/>
                <a:gd name="T2" fmla="*/ 0 w 90"/>
                <a:gd name="T3" fmla="*/ 94 h 94"/>
                <a:gd name="T4" fmla="*/ 0 w 90"/>
                <a:gd name="T5" fmla="*/ 82 h 94"/>
                <a:gd name="T6" fmla="*/ 0 w 90"/>
                <a:gd name="T7" fmla="*/ 8 h 94"/>
                <a:gd name="T8" fmla="*/ 11 w 90"/>
                <a:gd name="T9" fmla="*/ 8 h 94"/>
                <a:gd name="T10" fmla="*/ 25 w 90"/>
                <a:gd name="T11" fmla="*/ 0 h 94"/>
                <a:gd name="T12" fmla="*/ 31 w 90"/>
                <a:gd name="T13" fmla="*/ 11 h 94"/>
                <a:gd name="T14" fmla="*/ 12 w 90"/>
                <a:gd name="T15" fmla="*/ 22 h 94"/>
                <a:gd name="T16" fmla="*/ 12 w 90"/>
                <a:gd name="T17" fmla="*/ 45 h 94"/>
                <a:gd name="T18" fmla="*/ 37 w 90"/>
                <a:gd name="T19" fmla="*/ 45 h 94"/>
                <a:gd name="T20" fmla="*/ 37 w 90"/>
                <a:gd name="T21" fmla="*/ 57 h 94"/>
                <a:gd name="T22" fmla="*/ 12 w 90"/>
                <a:gd name="T23" fmla="*/ 57 h 94"/>
                <a:gd name="T24" fmla="*/ 12 w 90"/>
                <a:gd name="T25" fmla="*/ 82 h 94"/>
                <a:gd name="T26" fmla="*/ 77 w 90"/>
                <a:gd name="T27" fmla="*/ 82 h 94"/>
                <a:gd name="T28" fmla="*/ 77 w 90"/>
                <a:gd name="T29" fmla="*/ 57 h 94"/>
                <a:gd name="T30" fmla="*/ 53 w 90"/>
                <a:gd name="T31" fmla="*/ 57 h 94"/>
                <a:gd name="T32" fmla="*/ 53 w 90"/>
                <a:gd name="T33" fmla="*/ 45 h 94"/>
                <a:gd name="T34" fmla="*/ 77 w 90"/>
                <a:gd name="T35" fmla="*/ 45 h 94"/>
                <a:gd name="T36" fmla="*/ 77 w 90"/>
                <a:gd name="T37" fmla="*/ 20 h 94"/>
                <a:gd name="T38" fmla="*/ 53 w 90"/>
                <a:gd name="T39" fmla="*/ 20 h 94"/>
                <a:gd name="T40" fmla="*/ 53 w 90"/>
                <a:gd name="T41" fmla="*/ 8 h 94"/>
                <a:gd name="T42" fmla="*/ 77 w 90"/>
                <a:gd name="T43" fmla="*/ 8 h 94"/>
                <a:gd name="T44" fmla="*/ 90 w 90"/>
                <a:gd name="T45" fmla="*/ 8 h 94"/>
                <a:gd name="T46" fmla="*/ 90 w 90"/>
                <a:gd name="T47" fmla="*/ 94 h 94"/>
                <a:gd name="T48" fmla="*/ 77 w 90"/>
                <a:gd name="T49" fmla="*/ 94 h 94"/>
                <a:gd name="T50" fmla="*/ 12 w 90"/>
                <a:gd name="T5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4">
                  <a:moveTo>
                    <a:pt x="12" y="94"/>
                  </a:moveTo>
                  <a:lnTo>
                    <a:pt x="0" y="94"/>
                  </a:lnTo>
                  <a:lnTo>
                    <a:pt x="0" y="82"/>
                  </a:lnTo>
                  <a:lnTo>
                    <a:pt x="0" y="8"/>
                  </a:lnTo>
                  <a:lnTo>
                    <a:pt x="11" y="8"/>
                  </a:lnTo>
                  <a:lnTo>
                    <a:pt x="25" y="0"/>
                  </a:lnTo>
                  <a:lnTo>
                    <a:pt x="31" y="11"/>
                  </a:lnTo>
                  <a:lnTo>
                    <a:pt x="12" y="22"/>
                  </a:lnTo>
                  <a:lnTo>
                    <a:pt x="12" y="45"/>
                  </a:lnTo>
                  <a:lnTo>
                    <a:pt x="37" y="45"/>
                  </a:lnTo>
                  <a:lnTo>
                    <a:pt x="37" y="57"/>
                  </a:lnTo>
                  <a:lnTo>
                    <a:pt x="12" y="57"/>
                  </a:lnTo>
                  <a:lnTo>
                    <a:pt x="12" y="82"/>
                  </a:lnTo>
                  <a:lnTo>
                    <a:pt x="77" y="82"/>
                  </a:lnTo>
                  <a:lnTo>
                    <a:pt x="77" y="57"/>
                  </a:lnTo>
                  <a:lnTo>
                    <a:pt x="53" y="57"/>
                  </a:lnTo>
                  <a:lnTo>
                    <a:pt x="53" y="45"/>
                  </a:lnTo>
                  <a:lnTo>
                    <a:pt x="77" y="45"/>
                  </a:lnTo>
                  <a:lnTo>
                    <a:pt x="77" y="20"/>
                  </a:lnTo>
                  <a:lnTo>
                    <a:pt x="53" y="20"/>
                  </a:lnTo>
                  <a:lnTo>
                    <a:pt x="53" y="8"/>
                  </a:lnTo>
                  <a:lnTo>
                    <a:pt x="77" y="8"/>
                  </a:lnTo>
                  <a:lnTo>
                    <a:pt x="90" y="8"/>
                  </a:lnTo>
                  <a:lnTo>
                    <a:pt x="90" y="94"/>
                  </a:lnTo>
                  <a:lnTo>
                    <a:pt x="77" y="94"/>
                  </a:lnTo>
                  <a:lnTo>
                    <a:pt x="12" y="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95488" y="1165226"/>
              <a:ext cx="39688" cy="46038"/>
            </a:xfrm>
            <a:custGeom>
              <a:avLst/>
              <a:gdLst>
                <a:gd name="T0" fmla="*/ 0 w 25"/>
                <a:gd name="T1" fmla="*/ 23 h 29"/>
                <a:gd name="T2" fmla="*/ 14 w 25"/>
                <a:gd name="T3" fmla="*/ 0 h 29"/>
                <a:gd name="T4" fmla="*/ 25 w 25"/>
                <a:gd name="T5" fmla="*/ 6 h 29"/>
                <a:gd name="T6" fmla="*/ 10 w 25"/>
                <a:gd name="T7" fmla="*/ 29 h 29"/>
                <a:gd name="T8" fmla="*/ 0 w 25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0" y="23"/>
                  </a:moveTo>
                  <a:lnTo>
                    <a:pt x="14" y="0"/>
                  </a:lnTo>
                  <a:lnTo>
                    <a:pt x="25" y="6"/>
                  </a:lnTo>
                  <a:lnTo>
                    <a:pt x="10" y="29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38338" y="1158876"/>
              <a:ext cx="39688" cy="46038"/>
            </a:xfrm>
            <a:custGeom>
              <a:avLst/>
              <a:gdLst>
                <a:gd name="T0" fmla="*/ 25 w 25"/>
                <a:gd name="T1" fmla="*/ 23 h 29"/>
                <a:gd name="T2" fmla="*/ 14 w 25"/>
                <a:gd name="T3" fmla="*/ 29 h 29"/>
                <a:gd name="T4" fmla="*/ 0 w 25"/>
                <a:gd name="T5" fmla="*/ 6 h 29"/>
                <a:gd name="T6" fmla="*/ 10 w 25"/>
                <a:gd name="T7" fmla="*/ 0 h 29"/>
                <a:gd name="T8" fmla="*/ 25 w 25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5" y="23"/>
                  </a:moveTo>
                  <a:lnTo>
                    <a:pt x="14" y="29"/>
                  </a:lnTo>
                  <a:lnTo>
                    <a:pt x="0" y="6"/>
                  </a:lnTo>
                  <a:lnTo>
                    <a:pt x="10" y="0"/>
                  </a:lnTo>
                  <a:lnTo>
                    <a:pt x="25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8650" y="1165226"/>
              <a:ext cx="39688" cy="46038"/>
            </a:xfrm>
            <a:custGeom>
              <a:avLst/>
              <a:gdLst>
                <a:gd name="T0" fmla="*/ 0 w 25"/>
                <a:gd name="T1" fmla="*/ 6 h 29"/>
                <a:gd name="T2" fmla="*/ 11 w 25"/>
                <a:gd name="T3" fmla="*/ 0 h 29"/>
                <a:gd name="T4" fmla="*/ 25 w 25"/>
                <a:gd name="T5" fmla="*/ 23 h 29"/>
                <a:gd name="T6" fmla="*/ 15 w 25"/>
                <a:gd name="T7" fmla="*/ 29 h 29"/>
                <a:gd name="T8" fmla="*/ 0 w 25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0" y="6"/>
                  </a:moveTo>
                  <a:lnTo>
                    <a:pt x="11" y="0"/>
                  </a:lnTo>
                  <a:lnTo>
                    <a:pt x="25" y="23"/>
                  </a:lnTo>
                  <a:lnTo>
                    <a:pt x="15" y="29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2300" y="1109663"/>
              <a:ext cx="134938" cy="46038"/>
            </a:xfrm>
            <a:custGeom>
              <a:avLst/>
              <a:gdLst>
                <a:gd name="T0" fmla="*/ 0 w 85"/>
                <a:gd name="T1" fmla="*/ 17 h 29"/>
                <a:gd name="T2" fmla="*/ 82 w 85"/>
                <a:gd name="T3" fmla="*/ 0 h 29"/>
                <a:gd name="T4" fmla="*/ 85 w 85"/>
                <a:gd name="T5" fmla="*/ 11 h 29"/>
                <a:gd name="T6" fmla="*/ 3 w 85"/>
                <a:gd name="T7" fmla="*/ 29 h 29"/>
                <a:gd name="T8" fmla="*/ 0 w 85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9">
                  <a:moveTo>
                    <a:pt x="0" y="17"/>
                  </a:moveTo>
                  <a:lnTo>
                    <a:pt x="82" y="0"/>
                  </a:lnTo>
                  <a:lnTo>
                    <a:pt x="85" y="11"/>
                  </a:lnTo>
                  <a:lnTo>
                    <a:pt x="3" y="29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68475" y="1160463"/>
              <a:ext cx="117475" cy="207963"/>
            </a:xfrm>
            <a:custGeom>
              <a:avLst/>
              <a:gdLst>
                <a:gd name="T0" fmla="*/ 46 w 74"/>
                <a:gd name="T1" fmla="*/ 49 h 131"/>
                <a:gd name="T2" fmla="*/ 48 w 74"/>
                <a:gd name="T3" fmla="*/ 48 h 131"/>
                <a:gd name="T4" fmla="*/ 71 w 74"/>
                <a:gd name="T5" fmla="*/ 88 h 131"/>
                <a:gd name="T6" fmla="*/ 60 w 74"/>
                <a:gd name="T7" fmla="*/ 94 h 131"/>
                <a:gd name="T8" fmla="*/ 46 w 74"/>
                <a:gd name="T9" fmla="*/ 68 h 131"/>
                <a:gd name="T10" fmla="*/ 46 w 74"/>
                <a:gd name="T11" fmla="*/ 131 h 131"/>
                <a:gd name="T12" fmla="*/ 33 w 74"/>
                <a:gd name="T13" fmla="*/ 131 h 131"/>
                <a:gd name="T14" fmla="*/ 33 w 74"/>
                <a:gd name="T15" fmla="*/ 59 h 131"/>
                <a:gd name="T16" fmla="*/ 11 w 74"/>
                <a:gd name="T17" fmla="*/ 98 h 131"/>
                <a:gd name="T18" fmla="*/ 0 w 74"/>
                <a:gd name="T19" fmla="*/ 91 h 131"/>
                <a:gd name="T20" fmla="*/ 33 w 74"/>
                <a:gd name="T21" fmla="*/ 34 h 131"/>
                <a:gd name="T22" fmla="*/ 33 w 74"/>
                <a:gd name="T23" fmla="*/ 25 h 131"/>
                <a:gd name="T24" fmla="*/ 5 w 74"/>
                <a:gd name="T25" fmla="*/ 25 h 131"/>
                <a:gd name="T26" fmla="*/ 5 w 74"/>
                <a:gd name="T27" fmla="*/ 13 h 131"/>
                <a:gd name="T28" fmla="*/ 33 w 74"/>
                <a:gd name="T29" fmla="*/ 13 h 131"/>
                <a:gd name="T30" fmla="*/ 33 w 74"/>
                <a:gd name="T31" fmla="*/ 0 h 131"/>
                <a:gd name="T32" fmla="*/ 46 w 74"/>
                <a:gd name="T33" fmla="*/ 0 h 131"/>
                <a:gd name="T34" fmla="*/ 46 w 74"/>
                <a:gd name="T35" fmla="*/ 13 h 131"/>
                <a:gd name="T36" fmla="*/ 74 w 74"/>
                <a:gd name="T37" fmla="*/ 13 h 131"/>
                <a:gd name="T38" fmla="*/ 74 w 74"/>
                <a:gd name="T39" fmla="*/ 25 h 131"/>
                <a:gd name="T40" fmla="*/ 46 w 74"/>
                <a:gd name="T41" fmla="*/ 25 h 131"/>
                <a:gd name="T42" fmla="*/ 46 w 74"/>
                <a:gd name="T43" fmla="*/ 4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131">
                  <a:moveTo>
                    <a:pt x="46" y="49"/>
                  </a:moveTo>
                  <a:lnTo>
                    <a:pt x="48" y="48"/>
                  </a:lnTo>
                  <a:lnTo>
                    <a:pt x="71" y="88"/>
                  </a:lnTo>
                  <a:lnTo>
                    <a:pt x="60" y="94"/>
                  </a:lnTo>
                  <a:lnTo>
                    <a:pt x="46" y="68"/>
                  </a:lnTo>
                  <a:lnTo>
                    <a:pt x="46" y="131"/>
                  </a:lnTo>
                  <a:lnTo>
                    <a:pt x="33" y="131"/>
                  </a:lnTo>
                  <a:lnTo>
                    <a:pt x="33" y="59"/>
                  </a:lnTo>
                  <a:lnTo>
                    <a:pt x="11" y="98"/>
                  </a:lnTo>
                  <a:lnTo>
                    <a:pt x="0" y="91"/>
                  </a:lnTo>
                  <a:lnTo>
                    <a:pt x="33" y="34"/>
                  </a:lnTo>
                  <a:lnTo>
                    <a:pt x="33" y="25"/>
                  </a:lnTo>
                  <a:lnTo>
                    <a:pt x="5" y="25"/>
                  </a:lnTo>
                  <a:lnTo>
                    <a:pt x="5" y="13"/>
                  </a:lnTo>
                  <a:lnTo>
                    <a:pt x="33" y="1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13"/>
                  </a:lnTo>
                  <a:lnTo>
                    <a:pt x="74" y="13"/>
                  </a:lnTo>
                  <a:lnTo>
                    <a:pt x="74" y="25"/>
                  </a:lnTo>
                  <a:lnTo>
                    <a:pt x="46" y="25"/>
                  </a:lnTo>
                  <a:lnTo>
                    <a:pt x="46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4825" y="1111251"/>
              <a:ext cx="103188" cy="44450"/>
            </a:xfrm>
            <a:custGeom>
              <a:avLst/>
              <a:gdLst>
                <a:gd name="T0" fmla="*/ 0 w 65"/>
                <a:gd name="T1" fmla="*/ 16 h 28"/>
                <a:gd name="T2" fmla="*/ 62 w 65"/>
                <a:gd name="T3" fmla="*/ 0 h 28"/>
                <a:gd name="T4" fmla="*/ 65 w 65"/>
                <a:gd name="T5" fmla="*/ 11 h 28"/>
                <a:gd name="T6" fmla="*/ 4 w 65"/>
                <a:gd name="T7" fmla="*/ 28 h 28"/>
                <a:gd name="T8" fmla="*/ 0 w 65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8">
                  <a:moveTo>
                    <a:pt x="0" y="16"/>
                  </a:moveTo>
                  <a:lnTo>
                    <a:pt x="62" y="0"/>
                  </a:lnTo>
                  <a:lnTo>
                    <a:pt x="65" y="11"/>
                  </a:lnTo>
                  <a:lnTo>
                    <a:pt x="4" y="28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81113" y="1446213"/>
              <a:ext cx="698500" cy="392113"/>
            </a:xfrm>
            <a:custGeom>
              <a:avLst/>
              <a:gdLst>
                <a:gd name="T0" fmla="*/ 740 w 776"/>
                <a:gd name="T1" fmla="*/ 336 h 436"/>
                <a:gd name="T2" fmla="*/ 626 w 776"/>
                <a:gd name="T3" fmla="*/ 383 h 436"/>
                <a:gd name="T4" fmla="*/ 462 w 776"/>
                <a:gd name="T5" fmla="*/ 218 h 436"/>
                <a:gd name="T6" fmla="*/ 626 w 776"/>
                <a:gd name="T7" fmla="*/ 54 h 436"/>
                <a:gd name="T8" fmla="*/ 738 w 776"/>
                <a:gd name="T9" fmla="*/ 99 h 436"/>
                <a:gd name="T10" fmla="*/ 774 w 776"/>
                <a:gd name="T11" fmla="*/ 58 h 436"/>
                <a:gd name="T12" fmla="*/ 626 w 776"/>
                <a:gd name="T13" fmla="*/ 0 h 436"/>
                <a:gd name="T14" fmla="*/ 422 w 776"/>
                <a:gd name="T15" fmla="*/ 141 h 436"/>
                <a:gd name="T16" fmla="*/ 218 w 776"/>
                <a:gd name="T17" fmla="*/ 0 h 436"/>
                <a:gd name="T18" fmla="*/ 0 w 776"/>
                <a:gd name="T19" fmla="*/ 218 h 436"/>
                <a:gd name="T20" fmla="*/ 218 w 776"/>
                <a:gd name="T21" fmla="*/ 436 h 436"/>
                <a:gd name="T22" fmla="*/ 422 w 776"/>
                <a:gd name="T23" fmla="*/ 294 h 436"/>
                <a:gd name="T24" fmla="*/ 626 w 776"/>
                <a:gd name="T25" fmla="*/ 436 h 436"/>
                <a:gd name="T26" fmla="*/ 776 w 776"/>
                <a:gd name="T27" fmla="*/ 375 h 436"/>
                <a:gd name="T28" fmla="*/ 740 w 776"/>
                <a:gd name="T29" fmla="*/ 336 h 436"/>
                <a:gd name="T30" fmla="*/ 218 w 776"/>
                <a:gd name="T31" fmla="*/ 382 h 436"/>
                <a:gd name="T32" fmla="*/ 55 w 776"/>
                <a:gd name="T33" fmla="*/ 219 h 436"/>
                <a:gd name="T34" fmla="*/ 218 w 776"/>
                <a:gd name="T35" fmla="*/ 55 h 436"/>
                <a:gd name="T36" fmla="*/ 381 w 776"/>
                <a:gd name="T37" fmla="*/ 219 h 436"/>
                <a:gd name="T38" fmla="*/ 218 w 776"/>
                <a:gd name="T39" fmla="*/ 38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250" y="1054101"/>
              <a:ext cx="679450" cy="800100"/>
            </a:xfrm>
            <a:custGeom>
              <a:avLst/>
              <a:gdLst>
                <a:gd name="T0" fmla="*/ 313 w 756"/>
                <a:gd name="T1" fmla="*/ 0 h 888"/>
                <a:gd name="T2" fmla="*/ 296 w 756"/>
                <a:gd name="T3" fmla="*/ 1 h 888"/>
                <a:gd name="T4" fmla="*/ 296 w 756"/>
                <a:gd name="T5" fmla="*/ 0 h 888"/>
                <a:gd name="T6" fmla="*/ 0 w 756"/>
                <a:gd name="T7" fmla="*/ 0 h 888"/>
                <a:gd name="T8" fmla="*/ 0 w 756"/>
                <a:gd name="T9" fmla="*/ 888 h 888"/>
                <a:gd name="T10" fmla="*/ 296 w 756"/>
                <a:gd name="T11" fmla="*/ 888 h 888"/>
                <a:gd name="T12" fmla="*/ 296 w 756"/>
                <a:gd name="T13" fmla="*/ 888 h 888"/>
                <a:gd name="T14" fmla="*/ 311 w 756"/>
                <a:gd name="T15" fmla="*/ 888 h 888"/>
                <a:gd name="T16" fmla="*/ 756 w 756"/>
                <a:gd name="T17" fmla="*/ 442 h 888"/>
                <a:gd name="T18" fmla="*/ 313 w 756"/>
                <a:gd name="T19" fmla="*/ 0 h 888"/>
                <a:gd name="T20" fmla="*/ 257 w 756"/>
                <a:gd name="T21" fmla="*/ 326 h 888"/>
                <a:gd name="T22" fmla="*/ 349 w 756"/>
                <a:gd name="T23" fmla="*/ 92 h 888"/>
                <a:gd name="T24" fmla="*/ 411 w 756"/>
                <a:gd name="T25" fmla="*/ 341 h 888"/>
                <a:gd name="T26" fmla="*/ 317 w 756"/>
                <a:gd name="T27" fmla="*/ 578 h 888"/>
                <a:gd name="T28" fmla="*/ 257 w 756"/>
                <a:gd name="T29" fmla="*/ 326 h 888"/>
                <a:gd name="T30" fmla="*/ 234 w 756"/>
                <a:gd name="T31" fmla="*/ 790 h 888"/>
                <a:gd name="T32" fmla="*/ 118 w 756"/>
                <a:gd name="T33" fmla="*/ 558 h 888"/>
                <a:gd name="T34" fmla="*/ 212 w 756"/>
                <a:gd name="T35" fmla="*/ 279 h 888"/>
                <a:gd name="T36" fmla="*/ 273 w 756"/>
                <a:gd name="T37" fmla="*/ 573 h 888"/>
                <a:gd name="T38" fmla="*/ 278 w 756"/>
                <a:gd name="T39" fmla="*/ 667 h 888"/>
                <a:gd name="T40" fmla="*/ 234 w 756"/>
                <a:gd name="T41" fmla="*/ 790 h 888"/>
                <a:gd name="T42" fmla="*/ 505 w 756"/>
                <a:gd name="T43" fmla="*/ 664 h 888"/>
                <a:gd name="T44" fmla="*/ 278 w 756"/>
                <a:gd name="T45" fmla="*/ 789 h 888"/>
                <a:gd name="T46" fmla="*/ 395 w 756"/>
                <a:gd name="T47" fmla="*/ 559 h 888"/>
                <a:gd name="T48" fmla="*/ 616 w 756"/>
                <a:gd name="T49" fmla="*/ 426 h 888"/>
                <a:gd name="T50" fmla="*/ 505 w 756"/>
                <a:gd name="T51" fmla="*/ 66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361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出自【趣你的PPT】(微信:qunideppt)：最优质的PPT资源库"/>
          <p:cNvSpPr/>
          <p:nvPr/>
        </p:nvSpPr>
        <p:spPr>
          <a:xfrm rot="5400000" flipH="1" flipV="1">
            <a:off x="6657694" y="4058584"/>
            <a:ext cx="733703" cy="896043"/>
          </a:xfrm>
          <a:prstGeom prst="bentArrow">
            <a:avLst>
              <a:gd name="adj1" fmla="val 5470"/>
              <a:gd name="adj2" fmla="val 9301"/>
              <a:gd name="adj3" fmla="val 12699"/>
              <a:gd name="adj4" fmla="val 44027"/>
            </a:avLst>
          </a:prstGeom>
          <a:solidFill>
            <a:srgbClr val="7ACE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 rot="16200000" flipH="1" flipV="1">
            <a:off x="8256264" y="2457242"/>
            <a:ext cx="786140" cy="88810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482"/>
            </a:avLst>
          </a:prstGeom>
          <a:solidFill>
            <a:srgbClr val="7ACE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43716" y="4425368"/>
            <a:ext cx="854703" cy="859223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65816" y="4682004"/>
            <a:ext cx="612764" cy="345951"/>
            <a:chOff x="862013" y="2847975"/>
            <a:chExt cx="430213" cy="2428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7263" y="2847975"/>
              <a:ext cx="334963" cy="242888"/>
            </a:xfrm>
            <a:custGeom>
              <a:avLst/>
              <a:gdLst>
                <a:gd name="T0" fmla="*/ 191 w 197"/>
                <a:gd name="T1" fmla="*/ 72 h 143"/>
                <a:gd name="T2" fmla="*/ 184 w 197"/>
                <a:gd name="T3" fmla="*/ 72 h 143"/>
                <a:gd name="T4" fmla="*/ 172 w 197"/>
                <a:gd name="T5" fmla="*/ 43 h 143"/>
                <a:gd name="T6" fmla="*/ 157 w 197"/>
                <a:gd name="T7" fmla="*/ 31 h 143"/>
                <a:gd name="T8" fmla="*/ 126 w 197"/>
                <a:gd name="T9" fmla="*/ 31 h 143"/>
                <a:gd name="T10" fmla="*/ 126 w 197"/>
                <a:gd name="T11" fmla="*/ 2 h 143"/>
                <a:gd name="T12" fmla="*/ 123 w 197"/>
                <a:gd name="T13" fmla="*/ 0 h 143"/>
                <a:gd name="T14" fmla="*/ 2 w 197"/>
                <a:gd name="T15" fmla="*/ 0 h 143"/>
                <a:gd name="T16" fmla="*/ 0 w 197"/>
                <a:gd name="T17" fmla="*/ 2 h 143"/>
                <a:gd name="T18" fmla="*/ 0 w 197"/>
                <a:gd name="T19" fmla="*/ 122 h 143"/>
                <a:gd name="T20" fmla="*/ 2 w 197"/>
                <a:gd name="T21" fmla="*/ 125 h 143"/>
                <a:gd name="T22" fmla="*/ 19 w 197"/>
                <a:gd name="T23" fmla="*/ 125 h 143"/>
                <a:gd name="T24" fmla="*/ 39 w 197"/>
                <a:gd name="T25" fmla="*/ 143 h 143"/>
                <a:gd name="T26" fmla="*/ 60 w 197"/>
                <a:gd name="T27" fmla="*/ 125 h 143"/>
                <a:gd name="T28" fmla="*/ 138 w 197"/>
                <a:gd name="T29" fmla="*/ 125 h 143"/>
                <a:gd name="T30" fmla="*/ 159 w 197"/>
                <a:gd name="T31" fmla="*/ 143 h 143"/>
                <a:gd name="T32" fmla="*/ 180 w 197"/>
                <a:gd name="T33" fmla="*/ 125 h 143"/>
                <a:gd name="T34" fmla="*/ 191 w 197"/>
                <a:gd name="T35" fmla="*/ 125 h 143"/>
                <a:gd name="T36" fmla="*/ 197 w 197"/>
                <a:gd name="T37" fmla="*/ 119 h 143"/>
                <a:gd name="T38" fmla="*/ 197 w 197"/>
                <a:gd name="T39" fmla="*/ 78 h 143"/>
                <a:gd name="T40" fmla="*/ 191 w 197"/>
                <a:gd name="T41" fmla="*/ 72 h 143"/>
                <a:gd name="T42" fmla="*/ 157 w 197"/>
                <a:gd name="T43" fmla="*/ 36 h 143"/>
                <a:gd name="T44" fmla="*/ 168 w 197"/>
                <a:gd name="T45" fmla="*/ 44 h 143"/>
                <a:gd name="T46" fmla="*/ 179 w 197"/>
                <a:gd name="T47" fmla="*/ 72 h 143"/>
                <a:gd name="T48" fmla="*/ 126 w 197"/>
                <a:gd name="T49" fmla="*/ 72 h 143"/>
                <a:gd name="T50" fmla="*/ 126 w 197"/>
                <a:gd name="T51" fmla="*/ 36 h 143"/>
                <a:gd name="T52" fmla="*/ 157 w 197"/>
                <a:gd name="T53" fmla="*/ 36 h 143"/>
                <a:gd name="T54" fmla="*/ 4 w 197"/>
                <a:gd name="T55" fmla="*/ 4 h 143"/>
                <a:gd name="T56" fmla="*/ 121 w 197"/>
                <a:gd name="T57" fmla="*/ 4 h 143"/>
                <a:gd name="T58" fmla="*/ 121 w 197"/>
                <a:gd name="T59" fmla="*/ 120 h 143"/>
                <a:gd name="T60" fmla="*/ 60 w 197"/>
                <a:gd name="T61" fmla="*/ 120 h 143"/>
                <a:gd name="T62" fmla="*/ 39 w 197"/>
                <a:gd name="T63" fmla="*/ 101 h 143"/>
                <a:gd name="T64" fmla="*/ 19 w 197"/>
                <a:gd name="T65" fmla="*/ 120 h 143"/>
                <a:gd name="T66" fmla="*/ 4 w 197"/>
                <a:gd name="T67" fmla="*/ 120 h 143"/>
                <a:gd name="T68" fmla="*/ 4 w 197"/>
                <a:gd name="T69" fmla="*/ 4 h 143"/>
                <a:gd name="T70" fmla="*/ 39 w 197"/>
                <a:gd name="T71" fmla="*/ 139 h 143"/>
                <a:gd name="T72" fmla="*/ 23 w 197"/>
                <a:gd name="T73" fmla="*/ 122 h 143"/>
                <a:gd name="T74" fmla="*/ 39 w 197"/>
                <a:gd name="T75" fmla="*/ 106 h 143"/>
                <a:gd name="T76" fmla="*/ 56 w 197"/>
                <a:gd name="T77" fmla="*/ 122 h 143"/>
                <a:gd name="T78" fmla="*/ 39 w 197"/>
                <a:gd name="T79" fmla="*/ 139 h 143"/>
                <a:gd name="T80" fmla="*/ 159 w 197"/>
                <a:gd name="T81" fmla="*/ 139 h 143"/>
                <a:gd name="T82" fmla="*/ 142 w 197"/>
                <a:gd name="T83" fmla="*/ 122 h 143"/>
                <a:gd name="T84" fmla="*/ 159 w 197"/>
                <a:gd name="T85" fmla="*/ 106 h 143"/>
                <a:gd name="T86" fmla="*/ 175 w 197"/>
                <a:gd name="T87" fmla="*/ 122 h 143"/>
                <a:gd name="T88" fmla="*/ 175 w 197"/>
                <a:gd name="T89" fmla="*/ 122 h 143"/>
                <a:gd name="T90" fmla="*/ 175 w 197"/>
                <a:gd name="T91" fmla="*/ 123 h 143"/>
                <a:gd name="T92" fmla="*/ 159 w 197"/>
                <a:gd name="T93" fmla="*/ 139 h 143"/>
                <a:gd name="T94" fmla="*/ 193 w 197"/>
                <a:gd name="T95" fmla="*/ 119 h 143"/>
                <a:gd name="T96" fmla="*/ 191 w 197"/>
                <a:gd name="T97" fmla="*/ 120 h 143"/>
                <a:gd name="T98" fmla="*/ 180 w 197"/>
                <a:gd name="T99" fmla="*/ 120 h 143"/>
                <a:gd name="T100" fmla="*/ 159 w 197"/>
                <a:gd name="T101" fmla="*/ 101 h 143"/>
                <a:gd name="T102" fmla="*/ 138 w 197"/>
                <a:gd name="T103" fmla="*/ 120 h 143"/>
                <a:gd name="T104" fmla="*/ 126 w 197"/>
                <a:gd name="T105" fmla="*/ 120 h 143"/>
                <a:gd name="T106" fmla="*/ 126 w 197"/>
                <a:gd name="T107" fmla="*/ 77 h 143"/>
                <a:gd name="T108" fmla="*/ 191 w 197"/>
                <a:gd name="T109" fmla="*/ 77 h 143"/>
                <a:gd name="T110" fmla="*/ 193 w 197"/>
                <a:gd name="T111" fmla="*/ 78 h 143"/>
                <a:gd name="T112" fmla="*/ 193 w 197"/>
                <a:gd name="T113" fmla="*/ 11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43">
                  <a:moveTo>
                    <a:pt x="191" y="72"/>
                  </a:moveTo>
                  <a:cubicBezTo>
                    <a:pt x="184" y="72"/>
                    <a:pt x="184" y="72"/>
                    <a:pt x="184" y="72"/>
                  </a:cubicBezTo>
                  <a:cubicBezTo>
                    <a:pt x="181" y="65"/>
                    <a:pt x="172" y="43"/>
                    <a:pt x="172" y="43"/>
                  </a:cubicBezTo>
                  <a:cubicBezTo>
                    <a:pt x="169" y="36"/>
                    <a:pt x="163" y="31"/>
                    <a:pt x="157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5" y="0"/>
                    <a:pt x="12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3"/>
                    <a:pt x="1" y="125"/>
                    <a:pt x="2" y="125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35"/>
                    <a:pt x="29" y="143"/>
                    <a:pt x="39" y="143"/>
                  </a:cubicBezTo>
                  <a:cubicBezTo>
                    <a:pt x="50" y="143"/>
                    <a:pt x="59" y="135"/>
                    <a:pt x="60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35"/>
                    <a:pt x="148" y="143"/>
                    <a:pt x="159" y="143"/>
                  </a:cubicBezTo>
                  <a:cubicBezTo>
                    <a:pt x="170" y="143"/>
                    <a:pt x="178" y="135"/>
                    <a:pt x="18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5" y="125"/>
                    <a:pt x="197" y="122"/>
                    <a:pt x="197" y="119"/>
                  </a:cubicBezTo>
                  <a:cubicBezTo>
                    <a:pt x="197" y="78"/>
                    <a:pt x="197" y="78"/>
                    <a:pt x="197" y="78"/>
                  </a:cubicBezTo>
                  <a:cubicBezTo>
                    <a:pt x="197" y="75"/>
                    <a:pt x="195" y="72"/>
                    <a:pt x="191" y="72"/>
                  </a:cubicBezTo>
                  <a:close/>
                  <a:moveTo>
                    <a:pt x="157" y="36"/>
                  </a:moveTo>
                  <a:cubicBezTo>
                    <a:pt x="161" y="36"/>
                    <a:pt x="166" y="40"/>
                    <a:pt x="168" y="44"/>
                  </a:cubicBezTo>
                  <a:cubicBezTo>
                    <a:pt x="168" y="45"/>
                    <a:pt x="175" y="64"/>
                    <a:pt x="179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36"/>
                    <a:pt x="126" y="36"/>
                    <a:pt x="126" y="36"/>
                  </a:cubicBezTo>
                  <a:lnTo>
                    <a:pt x="157" y="36"/>
                  </a:lnTo>
                  <a:close/>
                  <a:moveTo>
                    <a:pt x="4" y="4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09"/>
                    <a:pt x="50" y="101"/>
                    <a:pt x="39" y="101"/>
                  </a:cubicBezTo>
                  <a:cubicBezTo>
                    <a:pt x="29" y="101"/>
                    <a:pt x="20" y="109"/>
                    <a:pt x="19" y="120"/>
                  </a:cubicBezTo>
                  <a:cubicBezTo>
                    <a:pt x="4" y="120"/>
                    <a:pt x="4" y="120"/>
                    <a:pt x="4" y="120"/>
                  </a:cubicBezTo>
                  <a:lnTo>
                    <a:pt x="4" y="4"/>
                  </a:lnTo>
                  <a:close/>
                  <a:moveTo>
                    <a:pt x="39" y="139"/>
                  </a:moveTo>
                  <a:cubicBezTo>
                    <a:pt x="30" y="139"/>
                    <a:pt x="23" y="131"/>
                    <a:pt x="23" y="122"/>
                  </a:cubicBezTo>
                  <a:cubicBezTo>
                    <a:pt x="23" y="113"/>
                    <a:pt x="30" y="106"/>
                    <a:pt x="39" y="106"/>
                  </a:cubicBezTo>
                  <a:cubicBezTo>
                    <a:pt x="48" y="106"/>
                    <a:pt x="56" y="113"/>
                    <a:pt x="56" y="122"/>
                  </a:cubicBezTo>
                  <a:cubicBezTo>
                    <a:pt x="56" y="131"/>
                    <a:pt x="48" y="139"/>
                    <a:pt x="39" y="139"/>
                  </a:cubicBezTo>
                  <a:close/>
                  <a:moveTo>
                    <a:pt x="159" y="139"/>
                  </a:moveTo>
                  <a:cubicBezTo>
                    <a:pt x="150" y="139"/>
                    <a:pt x="142" y="131"/>
                    <a:pt x="142" y="122"/>
                  </a:cubicBezTo>
                  <a:cubicBezTo>
                    <a:pt x="142" y="113"/>
                    <a:pt x="150" y="106"/>
                    <a:pt x="159" y="106"/>
                  </a:cubicBezTo>
                  <a:cubicBezTo>
                    <a:pt x="168" y="106"/>
                    <a:pt x="175" y="113"/>
                    <a:pt x="175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5" y="122"/>
                    <a:pt x="175" y="122"/>
                    <a:pt x="175" y="123"/>
                  </a:cubicBezTo>
                  <a:cubicBezTo>
                    <a:pt x="175" y="131"/>
                    <a:pt x="168" y="139"/>
                    <a:pt x="159" y="139"/>
                  </a:cubicBezTo>
                  <a:close/>
                  <a:moveTo>
                    <a:pt x="193" y="119"/>
                  </a:moveTo>
                  <a:cubicBezTo>
                    <a:pt x="193" y="119"/>
                    <a:pt x="192" y="120"/>
                    <a:pt x="191" y="120"/>
                  </a:cubicBezTo>
                  <a:cubicBezTo>
                    <a:pt x="180" y="120"/>
                    <a:pt x="180" y="120"/>
                    <a:pt x="180" y="120"/>
                  </a:cubicBezTo>
                  <a:cubicBezTo>
                    <a:pt x="178" y="109"/>
                    <a:pt x="170" y="101"/>
                    <a:pt x="159" y="101"/>
                  </a:cubicBezTo>
                  <a:cubicBezTo>
                    <a:pt x="148" y="101"/>
                    <a:pt x="139" y="109"/>
                    <a:pt x="138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2" y="77"/>
                    <a:pt x="193" y="77"/>
                    <a:pt x="193" y="78"/>
                  </a:cubicBezTo>
                  <a:lnTo>
                    <a:pt x="193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2013" y="2847975"/>
              <a:ext cx="76200" cy="7938"/>
            </a:xfrm>
            <a:custGeom>
              <a:avLst/>
              <a:gdLst>
                <a:gd name="T0" fmla="*/ 42 w 45"/>
                <a:gd name="T1" fmla="*/ 0 h 4"/>
                <a:gd name="T2" fmla="*/ 3 w 45"/>
                <a:gd name="T3" fmla="*/ 0 h 4"/>
                <a:gd name="T4" fmla="*/ 0 w 45"/>
                <a:gd name="T5" fmla="*/ 2 h 4"/>
                <a:gd name="T6" fmla="*/ 3 w 45"/>
                <a:gd name="T7" fmla="*/ 4 h 4"/>
                <a:gd name="T8" fmla="*/ 42 w 45"/>
                <a:gd name="T9" fmla="*/ 4 h 4"/>
                <a:gd name="T10" fmla="*/ 45 w 45"/>
                <a:gd name="T11" fmla="*/ 2 h 4"/>
                <a:gd name="T12" fmla="*/ 42 w 4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">
                  <a:moveTo>
                    <a:pt x="4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4" y="4"/>
                    <a:pt x="45" y="3"/>
                    <a:pt x="45" y="2"/>
                  </a:cubicBezTo>
                  <a:cubicBezTo>
                    <a:pt x="45" y="1"/>
                    <a:pt x="44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7888" y="2886075"/>
              <a:ext cx="60325" cy="6350"/>
            </a:xfrm>
            <a:custGeom>
              <a:avLst/>
              <a:gdLst>
                <a:gd name="T0" fmla="*/ 32 w 35"/>
                <a:gd name="T1" fmla="*/ 0 h 4"/>
                <a:gd name="T2" fmla="*/ 2 w 35"/>
                <a:gd name="T3" fmla="*/ 0 h 4"/>
                <a:gd name="T4" fmla="*/ 0 w 35"/>
                <a:gd name="T5" fmla="*/ 2 h 4"/>
                <a:gd name="T6" fmla="*/ 2 w 35"/>
                <a:gd name="T7" fmla="*/ 4 h 4"/>
                <a:gd name="T8" fmla="*/ 32 w 35"/>
                <a:gd name="T9" fmla="*/ 4 h 4"/>
                <a:gd name="T10" fmla="*/ 35 w 35"/>
                <a:gd name="T11" fmla="*/ 2 h 4"/>
                <a:gd name="T12" fmla="*/ 32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5350" y="2922588"/>
              <a:ext cx="42863" cy="9525"/>
            </a:xfrm>
            <a:custGeom>
              <a:avLst/>
              <a:gdLst>
                <a:gd name="T0" fmla="*/ 22 w 25"/>
                <a:gd name="T1" fmla="*/ 0 h 5"/>
                <a:gd name="T2" fmla="*/ 2 w 25"/>
                <a:gd name="T3" fmla="*/ 0 h 5"/>
                <a:gd name="T4" fmla="*/ 0 w 25"/>
                <a:gd name="T5" fmla="*/ 2 h 5"/>
                <a:gd name="T6" fmla="*/ 2 w 25"/>
                <a:gd name="T7" fmla="*/ 5 h 5"/>
                <a:gd name="T8" fmla="*/ 22 w 25"/>
                <a:gd name="T9" fmla="*/ 5 h 5"/>
                <a:gd name="T10" fmla="*/ 25 w 25"/>
                <a:gd name="T11" fmla="*/ 2 h 5"/>
                <a:gd name="T12" fmla="*/ 22 w 2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5"/>
                    <a:pt x="25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80319" y="3289427"/>
            <a:ext cx="854703" cy="856964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8749904" y="3501972"/>
            <a:ext cx="515535" cy="431874"/>
            <a:chOff x="119063" y="2792413"/>
            <a:chExt cx="361950" cy="3032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9063" y="2792413"/>
              <a:ext cx="361950" cy="303213"/>
            </a:xfrm>
            <a:custGeom>
              <a:avLst/>
              <a:gdLst>
                <a:gd name="T0" fmla="*/ 212 w 214"/>
                <a:gd name="T1" fmla="*/ 51 h 179"/>
                <a:gd name="T2" fmla="*/ 162 w 214"/>
                <a:gd name="T3" fmla="*/ 38 h 179"/>
                <a:gd name="T4" fmla="*/ 163 w 214"/>
                <a:gd name="T5" fmla="*/ 30 h 179"/>
                <a:gd name="T6" fmla="*/ 133 w 214"/>
                <a:gd name="T7" fmla="*/ 0 h 179"/>
                <a:gd name="T8" fmla="*/ 103 w 214"/>
                <a:gd name="T9" fmla="*/ 30 h 179"/>
                <a:gd name="T10" fmla="*/ 105 w 214"/>
                <a:gd name="T11" fmla="*/ 42 h 179"/>
                <a:gd name="T12" fmla="*/ 72 w 214"/>
                <a:gd name="T13" fmla="*/ 51 h 179"/>
                <a:gd name="T14" fmla="*/ 3 w 214"/>
                <a:gd name="T15" fmla="*/ 33 h 179"/>
                <a:gd name="T16" fmla="*/ 1 w 214"/>
                <a:gd name="T17" fmla="*/ 33 h 179"/>
                <a:gd name="T18" fmla="*/ 0 w 214"/>
                <a:gd name="T19" fmla="*/ 35 h 179"/>
                <a:gd name="T20" fmla="*/ 0 w 214"/>
                <a:gd name="T21" fmla="*/ 159 h 179"/>
                <a:gd name="T22" fmla="*/ 2 w 214"/>
                <a:gd name="T23" fmla="*/ 161 h 179"/>
                <a:gd name="T24" fmla="*/ 72 w 214"/>
                <a:gd name="T25" fmla="*/ 179 h 179"/>
                <a:gd name="T26" fmla="*/ 72 w 214"/>
                <a:gd name="T27" fmla="*/ 179 h 179"/>
                <a:gd name="T28" fmla="*/ 72 w 214"/>
                <a:gd name="T29" fmla="*/ 179 h 179"/>
                <a:gd name="T30" fmla="*/ 72 w 214"/>
                <a:gd name="T31" fmla="*/ 179 h 179"/>
                <a:gd name="T32" fmla="*/ 73 w 214"/>
                <a:gd name="T33" fmla="*/ 179 h 179"/>
                <a:gd name="T34" fmla="*/ 142 w 214"/>
                <a:gd name="T35" fmla="*/ 161 h 179"/>
                <a:gd name="T36" fmla="*/ 211 w 214"/>
                <a:gd name="T37" fmla="*/ 179 h 179"/>
                <a:gd name="T38" fmla="*/ 212 w 214"/>
                <a:gd name="T39" fmla="*/ 179 h 179"/>
                <a:gd name="T40" fmla="*/ 213 w 214"/>
                <a:gd name="T41" fmla="*/ 178 h 179"/>
                <a:gd name="T42" fmla="*/ 214 w 214"/>
                <a:gd name="T43" fmla="*/ 176 h 179"/>
                <a:gd name="T44" fmla="*/ 214 w 214"/>
                <a:gd name="T45" fmla="*/ 53 h 179"/>
                <a:gd name="T46" fmla="*/ 212 w 214"/>
                <a:gd name="T47" fmla="*/ 51 h 179"/>
                <a:gd name="T48" fmla="*/ 133 w 214"/>
                <a:gd name="T49" fmla="*/ 5 h 179"/>
                <a:gd name="T50" fmla="*/ 159 w 214"/>
                <a:gd name="T51" fmla="*/ 30 h 179"/>
                <a:gd name="T52" fmla="*/ 157 w 214"/>
                <a:gd name="T53" fmla="*/ 39 h 179"/>
                <a:gd name="T54" fmla="*/ 157 w 214"/>
                <a:gd name="T55" fmla="*/ 39 h 179"/>
                <a:gd name="T56" fmla="*/ 157 w 214"/>
                <a:gd name="T57" fmla="*/ 39 h 179"/>
                <a:gd name="T58" fmla="*/ 133 w 214"/>
                <a:gd name="T59" fmla="*/ 75 h 179"/>
                <a:gd name="T60" fmla="*/ 108 w 214"/>
                <a:gd name="T61" fmla="*/ 30 h 179"/>
                <a:gd name="T62" fmla="*/ 133 w 214"/>
                <a:gd name="T63" fmla="*/ 5 h 179"/>
                <a:gd name="T64" fmla="*/ 5 w 214"/>
                <a:gd name="T65" fmla="*/ 38 h 179"/>
                <a:gd name="T66" fmla="*/ 70 w 214"/>
                <a:gd name="T67" fmla="*/ 55 h 179"/>
                <a:gd name="T68" fmla="*/ 70 w 214"/>
                <a:gd name="T69" fmla="*/ 173 h 179"/>
                <a:gd name="T70" fmla="*/ 5 w 214"/>
                <a:gd name="T71" fmla="*/ 157 h 179"/>
                <a:gd name="T72" fmla="*/ 5 w 214"/>
                <a:gd name="T73" fmla="*/ 38 h 179"/>
                <a:gd name="T74" fmla="*/ 75 w 214"/>
                <a:gd name="T75" fmla="*/ 55 h 179"/>
                <a:gd name="T76" fmla="*/ 107 w 214"/>
                <a:gd name="T77" fmla="*/ 47 h 179"/>
                <a:gd name="T78" fmla="*/ 133 w 214"/>
                <a:gd name="T79" fmla="*/ 79 h 179"/>
                <a:gd name="T80" fmla="*/ 140 w 214"/>
                <a:gd name="T81" fmla="*/ 77 h 179"/>
                <a:gd name="T82" fmla="*/ 140 w 214"/>
                <a:gd name="T83" fmla="*/ 157 h 179"/>
                <a:gd name="T84" fmla="*/ 75 w 214"/>
                <a:gd name="T85" fmla="*/ 173 h 179"/>
                <a:gd name="T86" fmla="*/ 75 w 214"/>
                <a:gd name="T87" fmla="*/ 55 h 179"/>
                <a:gd name="T88" fmla="*/ 209 w 214"/>
                <a:gd name="T89" fmla="*/ 173 h 179"/>
                <a:gd name="T90" fmla="*/ 144 w 214"/>
                <a:gd name="T91" fmla="*/ 157 h 179"/>
                <a:gd name="T92" fmla="*/ 144 w 214"/>
                <a:gd name="T93" fmla="*/ 73 h 179"/>
                <a:gd name="T94" fmla="*/ 161 w 214"/>
                <a:gd name="T95" fmla="*/ 43 h 179"/>
                <a:gd name="T96" fmla="*/ 209 w 214"/>
                <a:gd name="T97" fmla="*/ 55 h 179"/>
                <a:gd name="T98" fmla="*/ 209 w 214"/>
                <a:gd name="T99" fmla="*/ 1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" h="179">
                  <a:moveTo>
                    <a:pt x="212" y="51"/>
                  </a:moveTo>
                  <a:cubicBezTo>
                    <a:pt x="162" y="38"/>
                    <a:pt x="162" y="38"/>
                    <a:pt x="162" y="38"/>
                  </a:cubicBezTo>
                  <a:cubicBezTo>
                    <a:pt x="163" y="35"/>
                    <a:pt x="163" y="33"/>
                    <a:pt x="163" y="30"/>
                  </a:cubicBezTo>
                  <a:cubicBezTo>
                    <a:pt x="163" y="14"/>
                    <a:pt x="150" y="0"/>
                    <a:pt x="133" y="0"/>
                  </a:cubicBezTo>
                  <a:cubicBezTo>
                    <a:pt x="117" y="0"/>
                    <a:pt x="103" y="14"/>
                    <a:pt x="103" y="30"/>
                  </a:cubicBezTo>
                  <a:cubicBezTo>
                    <a:pt x="103" y="34"/>
                    <a:pt x="104" y="38"/>
                    <a:pt x="105" y="42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1" y="161"/>
                    <a:pt x="2" y="161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2" y="179"/>
                    <a:pt x="73" y="179"/>
                    <a:pt x="73" y="179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211" y="179"/>
                    <a:pt x="211" y="179"/>
                    <a:pt x="211" y="179"/>
                  </a:cubicBezTo>
                  <a:cubicBezTo>
                    <a:pt x="211" y="179"/>
                    <a:pt x="211" y="179"/>
                    <a:pt x="212" y="179"/>
                  </a:cubicBezTo>
                  <a:cubicBezTo>
                    <a:pt x="212" y="179"/>
                    <a:pt x="213" y="179"/>
                    <a:pt x="213" y="178"/>
                  </a:cubicBezTo>
                  <a:cubicBezTo>
                    <a:pt x="214" y="178"/>
                    <a:pt x="214" y="177"/>
                    <a:pt x="214" y="176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14" y="52"/>
                    <a:pt x="213" y="51"/>
                    <a:pt x="212" y="51"/>
                  </a:cubicBezTo>
                  <a:close/>
                  <a:moveTo>
                    <a:pt x="133" y="5"/>
                  </a:moveTo>
                  <a:cubicBezTo>
                    <a:pt x="147" y="5"/>
                    <a:pt x="159" y="16"/>
                    <a:pt x="159" y="30"/>
                  </a:cubicBezTo>
                  <a:cubicBezTo>
                    <a:pt x="159" y="33"/>
                    <a:pt x="158" y="36"/>
                    <a:pt x="157" y="39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3" y="55"/>
                    <a:pt x="140" y="75"/>
                    <a:pt x="133" y="75"/>
                  </a:cubicBezTo>
                  <a:cubicBezTo>
                    <a:pt x="125" y="75"/>
                    <a:pt x="108" y="45"/>
                    <a:pt x="108" y="30"/>
                  </a:cubicBezTo>
                  <a:cubicBezTo>
                    <a:pt x="108" y="16"/>
                    <a:pt x="119" y="5"/>
                    <a:pt x="133" y="5"/>
                  </a:cubicBezTo>
                  <a:close/>
                  <a:moveTo>
                    <a:pt x="5" y="38"/>
                  </a:moveTo>
                  <a:cubicBezTo>
                    <a:pt x="70" y="55"/>
                    <a:pt x="70" y="55"/>
                    <a:pt x="70" y="55"/>
                  </a:cubicBezTo>
                  <a:cubicBezTo>
                    <a:pt x="70" y="173"/>
                    <a:pt x="70" y="173"/>
                    <a:pt x="70" y="173"/>
                  </a:cubicBezTo>
                  <a:cubicBezTo>
                    <a:pt x="5" y="157"/>
                    <a:pt x="5" y="157"/>
                    <a:pt x="5" y="157"/>
                  </a:cubicBezTo>
                  <a:lnTo>
                    <a:pt x="5" y="38"/>
                  </a:lnTo>
                  <a:close/>
                  <a:moveTo>
                    <a:pt x="75" y="55"/>
                  </a:moveTo>
                  <a:cubicBezTo>
                    <a:pt x="107" y="47"/>
                    <a:pt x="107" y="47"/>
                    <a:pt x="107" y="47"/>
                  </a:cubicBezTo>
                  <a:cubicBezTo>
                    <a:pt x="112" y="62"/>
                    <a:pt x="124" y="79"/>
                    <a:pt x="133" y="79"/>
                  </a:cubicBezTo>
                  <a:cubicBezTo>
                    <a:pt x="135" y="79"/>
                    <a:pt x="137" y="79"/>
                    <a:pt x="140" y="77"/>
                  </a:cubicBezTo>
                  <a:cubicBezTo>
                    <a:pt x="140" y="157"/>
                    <a:pt x="140" y="157"/>
                    <a:pt x="140" y="157"/>
                  </a:cubicBezTo>
                  <a:cubicBezTo>
                    <a:pt x="75" y="173"/>
                    <a:pt x="75" y="173"/>
                    <a:pt x="75" y="173"/>
                  </a:cubicBezTo>
                  <a:lnTo>
                    <a:pt x="75" y="55"/>
                  </a:lnTo>
                  <a:close/>
                  <a:moveTo>
                    <a:pt x="209" y="173"/>
                  </a:moveTo>
                  <a:cubicBezTo>
                    <a:pt x="144" y="157"/>
                    <a:pt x="144" y="157"/>
                    <a:pt x="144" y="157"/>
                  </a:cubicBezTo>
                  <a:cubicBezTo>
                    <a:pt x="144" y="73"/>
                    <a:pt x="144" y="73"/>
                    <a:pt x="144" y="73"/>
                  </a:cubicBezTo>
                  <a:cubicBezTo>
                    <a:pt x="151" y="66"/>
                    <a:pt x="158" y="53"/>
                    <a:pt x="161" y="43"/>
                  </a:cubicBezTo>
                  <a:cubicBezTo>
                    <a:pt x="209" y="55"/>
                    <a:pt x="209" y="55"/>
                    <a:pt x="209" y="55"/>
                  </a:cubicBezTo>
                  <a:lnTo>
                    <a:pt x="209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7500" y="2817813"/>
              <a:ext cx="53975" cy="52388"/>
            </a:xfrm>
            <a:custGeom>
              <a:avLst/>
              <a:gdLst>
                <a:gd name="T0" fmla="*/ 32 w 32"/>
                <a:gd name="T1" fmla="*/ 15 h 31"/>
                <a:gd name="T2" fmla="*/ 16 w 32"/>
                <a:gd name="T3" fmla="*/ 0 h 31"/>
                <a:gd name="T4" fmla="*/ 0 w 32"/>
                <a:gd name="T5" fmla="*/ 15 h 31"/>
                <a:gd name="T6" fmla="*/ 16 w 32"/>
                <a:gd name="T7" fmla="*/ 31 h 31"/>
                <a:gd name="T8" fmla="*/ 32 w 32"/>
                <a:gd name="T9" fmla="*/ 15 h 31"/>
                <a:gd name="T10" fmla="*/ 5 w 32"/>
                <a:gd name="T11" fmla="*/ 15 h 31"/>
                <a:gd name="T12" fmla="*/ 16 w 32"/>
                <a:gd name="T13" fmla="*/ 4 h 31"/>
                <a:gd name="T14" fmla="*/ 27 w 32"/>
                <a:gd name="T15" fmla="*/ 15 h 31"/>
                <a:gd name="T16" fmla="*/ 16 w 32"/>
                <a:gd name="T17" fmla="*/ 27 h 31"/>
                <a:gd name="T18" fmla="*/ 5 w 32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1">
                  <a:moveTo>
                    <a:pt x="32" y="15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5" y="31"/>
                    <a:pt x="32" y="24"/>
                    <a:pt x="32" y="15"/>
                  </a:cubicBezTo>
                  <a:close/>
                  <a:moveTo>
                    <a:pt x="5" y="15"/>
                  </a:moveTo>
                  <a:cubicBezTo>
                    <a:pt x="5" y="9"/>
                    <a:pt x="10" y="4"/>
                    <a:pt x="16" y="4"/>
                  </a:cubicBezTo>
                  <a:cubicBezTo>
                    <a:pt x="22" y="4"/>
                    <a:pt x="27" y="9"/>
                    <a:pt x="27" y="15"/>
                  </a:cubicBezTo>
                  <a:cubicBezTo>
                    <a:pt x="27" y="22"/>
                    <a:pt x="22" y="27"/>
                    <a:pt x="16" y="27"/>
                  </a:cubicBezTo>
                  <a:cubicBezTo>
                    <a:pt x="10" y="27"/>
                    <a:pt x="5" y="22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28016" y="3289427"/>
            <a:ext cx="856963" cy="856964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6424733" y="3438660"/>
            <a:ext cx="465789" cy="558496"/>
            <a:chOff x="1712913" y="2809875"/>
            <a:chExt cx="327025" cy="3921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46263" y="3060700"/>
              <a:ext cx="47625" cy="82550"/>
            </a:xfrm>
            <a:custGeom>
              <a:avLst/>
              <a:gdLst>
                <a:gd name="T0" fmla="*/ 2 w 28"/>
                <a:gd name="T1" fmla="*/ 49 h 49"/>
                <a:gd name="T2" fmla="*/ 25 w 28"/>
                <a:gd name="T3" fmla="*/ 49 h 49"/>
                <a:gd name="T4" fmla="*/ 28 w 28"/>
                <a:gd name="T5" fmla="*/ 47 h 49"/>
                <a:gd name="T6" fmla="*/ 28 w 28"/>
                <a:gd name="T7" fmla="*/ 3 h 49"/>
                <a:gd name="T8" fmla="*/ 25 w 28"/>
                <a:gd name="T9" fmla="*/ 0 h 49"/>
                <a:gd name="T10" fmla="*/ 2 w 28"/>
                <a:gd name="T11" fmla="*/ 0 h 49"/>
                <a:gd name="T12" fmla="*/ 0 w 28"/>
                <a:gd name="T13" fmla="*/ 3 h 49"/>
                <a:gd name="T14" fmla="*/ 0 w 28"/>
                <a:gd name="T15" fmla="*/ 47 h 49"/>
                <a:gd name="T16" fmla="*/ 2 w 28"/>
                <a:gd name="T17" fmla="*/ 49 h 49"/>
                <a:gd name="T18" fmla="*/ 4 w 28"/>
                <a:gd name="T19" fmla="*/ 5 h 49"/>
                <a:gd name="T20" fmla="*/ 23 w 28"/>
                <a:gd name="T21" fmla="*/ 5 h 49"/>
                <a:gd name="T22" fmla="*/ 23 w 28"/>
                <a:gd name="T23" fmla="*/ 44 h 49"/>
                <a:gd name="T24" fmla="*/ 4 w 28"/>
                <a:gd name="T25" fmla="*/ 44 h 49"/>
                <a:gd name="T26" fmla="*/ 4 w 28"/>
                <a:gd name="T2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9">
                  <a:moveTo>
                    <a:pt x="2" y="49"/>
                  </a:moveTo>
                  <a:cubicBezTo>
                    <a:pt x="25" y="49"/>
                    <a:pt x="25" y="49"/>
                    <a:pt x="25" y="49"/>
                  </a:cubicBezTo>
                  <a:cubicBezTo>
                    <a:pt x="27" y="49"/>
                    <a:pt x="28" y="48"/>
                    <a:pt x="28" y="4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1"/>
                    <a:pt x="27" y="0"/>
                    <a:pt x="2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1" y="49"/>
                    <a:pt x="2" y="49"/>
                  </a:cubicBezTo>
                  <a:close/>
                  <a:moveTo>
                    <a:pt x="4" y="5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4" y="44"/>
                    <a:pt x="4" y="44"/>
                    <a:pt x="4" y="44"/>
                  </a:cubicBez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12938" y="3060700"/>
              <a:ext cx="49213" cy="82550"/>
            </a:xfrm>
            <a:custGeom>
              <a:avLst/>
              <a:gdLst>
                <a:gd name="T0" fmla="*/ 3 w 29"/>
                <a:gd name="T1" fmla="*/ 49 h 49"/>
                <a:gd name="T2" fmla="*/ 26 w 29"/>
                <a:gd name="T3" fmla="*/ 49 h 49"/>
                <a:gd name="T4" fmla="*/ 29 w 29"/>
                <a:gd name="T5" fmla="*/ 47 h 49"/>
                <a:gd name="T6" fmla="*/ 29 w 29"/>
                <a:gd name="T7" fmla="*/ 3 h 49"/>
                <a:gd name="T8" fmla="*/ 26 w 29"/>
                <a:gd name="T9" fmla="*/ 0 h 49"/>
                <a:gd name="T10" fmla="*/ 3 w 29"/>
                <a:gd name="T11" fmla="*/ 0 h 49"/>
                <a:gd name="T12" fmla="*/ 0 w 29"/>
                <a:gd name="T13" fmla="*/ 3 h 49"/>
                <a:gd name="T14" fmla="*/ 0 w 29"/>
                <a:gd name="T15" fmla="*/ 47 h 49"/>
                <a:gd name="T16" fmla="*/ 3 w 29"/>
                <a:gd name="T17" fmla="*/ 49 h 49"/>
                <a:gd name="T18" fmla="*/ 5 w 29"/>
                <a:gd name="T19" fmla="*/ 5 h 49"/>
                <a:gd name="T20" fmla="*/ 24 w 29"/>
                <a:gd name="T21" fmla="*/ 5 h 49"/>
                <a:gd name="T22" fmla="*/ 24 w 29"/>
                <a:gd name="T23" fmla="*/ 44 h 49"/>
                <a:gd name="T24" fmla="*/ 5 w 29"/>
                <a:gd name="T25" fmla="*/ 44 h 49"/>
                <a:gd name="T26" fmla="*/ 5 w 29"/>
                <a:gd name="T2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3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8" y="49"/>
                    <a:pt x="29" y="48"/>
                    <a:pt x="29" y="47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1" y="49"/>
                    <a:pt x="3" y="49"/>
                  </a:cubicBezTo>
                  <a:close/>
                  <a:moveTo>
                    <a:pt x="5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78000" y="3060700"/>
              <a:ext cx="47625" cy="82550"/>
            </a:xfrm>
            <a:custGeom>
              <a:avLst/>
              <a:gdLst>
                <a:gd name="T0" fmla="*/ 3 w 28"/>
                <a:gd name="T1" fmla="*/ 49 h 49"/>
                <a:gd name="T2" fmla="*/ 26 w 28"/>
                <a:gd name="T3" fmla="*/ 49 h 49"/>
                <a:gd name="T4" fmla="*/ 28 w 28"/>
                <a:gd name="T5" fmla="*/ 47 h 49"/>
                <a:gd name="T6" fmla="*/ 28 w 28"/>
                <a:gd name="T7" fmla="*/ 3 h 49"/>
                <a:gd name="T8" fmla="*/ 26 w 28"/>
                <a:gd name="T9" fmla="*/ 0 h 49"/>
                <a:gd name="T10" fmla="*/ 3 w 28"/>
                <a:gd name="T11" fmla="*/ 0 h 49"/>
                <a:gd name="T12" fmla="*/ 0 w 28"/>
                <a:gd name="T13" fmla="*/ 3 h 49"/>
                <a:gd name="T14" fmla="*/ 0 w 28"/>
                <a:gd name="T15" fmla="*/ 47 h 49"/>
                <a:gd name="T16" fmla="*/ 3 w 28"/>
                <a:gd name="T17" fmla="*/ 49 h 49"/>
                <a:gd name="T18" fmla="*/ 5 w 28"/>
                <a:gd name="T19" fmla="*/ 5 h 49"/>
                <a:gd name="T20" fmla="*/ 23 w 28"/>
                <a:gd name="T21" fmla="*/ 5 h 49"/>
                <a:gd name="T22" fmla="*/ 23 w 28"/>
                <a:gd name="T23" fmla="*/ 44 h 49"/>
                <a:gd name="T24" fmla="*/ 5 w 28"/>
                <a:gd name="T25" fmla="*/ 44 h 49"/>
                <a:gd name="T26" fmla="*/ 5 w 28"/>
                <a:gd name="T2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9">
                  <a:moveTo>
                    <a:pt x="3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8" y="48"/>
                    <a:pt x="28" y="4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1" y="49"/>
                    <a:pt x="3" y="49"/>
                  </a:cubicBezTo>
                  <a:close/>
                  <a:moveTo>
                    <a:pt x="5" y="5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12913" y="2809875"/>
              <a:ext cx="327025" cy="392113"/>
            </a:xfrm>
            <a:custGeom>
              <a:avLst/>
              <a:gdLst>
                <a:gd name="T0" fmla="*/ 170 w 193"/>
                <a:gd name="T1" fmla="*/ 33 h 231"/>
                <a:gd name="T2" fmla="*/ 121 w 193"/>
                <a:gd name="T3" fmla="*/ 17 h 231"/>
                <a:gd name="T4" fmla="*/ 45 w 193"/>
                <a:gd name="T5" fmla="*/ 43 h 231"/>
                <a:gd name="T6" fmla="*/ 43 w 193"/>
                <a:gd name="T7" fmla="*/ 57 h 231"/>
                <a:gd name="T8" fmla="*/ 22 w 193"/>
                <a:gd name="T9" fmla="*/ 72 h 231"/>
                <a:gd name="T10" fmla="*/ 7 w 193"/>
                <a:gd name="T11" fmla="*/ 96 h 231"/>
                <a:gd name="T12" fmla="*/ 0 w 193"/>
                <a:gd name="T13" fmla="*/ 102 h 231"/>
                <a:gd name="T14" fmla="*/ 6 w 193"/>
                <a:gd name="T15" fmla="*/ 231 h 231"/>
                <a:gd name="T16" fmla="*/ 163 w 193"/>
                <a:gd name="T17" fmla="*/ 226 h 231"/>
                <a:gd name="T18" fmla="*/ 158 w 193"/>
                <a:gd name="T19" fmla="*/ 130 h 231"/>
                <a:gd name="T20" fmla="*/ 44 w 193"/>
                <a:gd name="T21" fmla="*/ 102 h 231"/>
                <a:gd name="T22" fmla="*/ 48 w 193"/>
                <a:gd name="T23" fmla="*/ 94 h 231"/>
                <a:gd name="T24" fmla="*/ 76 w 193"/>
                <a:gd name="T25" fmla="*/ 95 h 231"/>
                <a:gd name="T26" fmla="*/ 119 w 193"/>
                <a:gd name="T27" fmla="*/ 82 h 231"/>
                <a:gd name="T28" fmla="*/ 152 w 193"/>
                <a:gd name="T29" fmla="*/ 78 h 231"/>
                <a:gd name="T30" fmla="*/ 193 w 193"/>
                <a:gd name="T31" fmla="*/ 50 h 231"/>
                <a:gd name="T32" fmla="*/ 38 w 193"/>
                <a:gd name="T33" fmla="*/ 101 h 231"/>
                <a:gd name="T34" fmla="*/ 39 w 193"/>
                <a:gd name="T35" fmla="*/ 132 h 231"/>
                <a:gd name="T36" fmla="*/ 158 w 193"/>
                <a:gd name="T37" fmla="*/ 134 h 231"/>
                <a:gd name="T38" fmla="*/ 159 w 193"/>
                <a:gd name="T39" fmla="*/ 226 h 231"/>
                <a:gd name="T40" fmla="*/ 6 w 193"/>
                <a:gd name="T41" fmla="*/ 227 h 231"/>
                <a:gd name="T42" fmla="*/ 5 w 193"/>
                <a:gd name="T43" fmla="*/ 102 h 231"/>
                <a:gd name="T44" fmla="*/ 9 w 193"/>
                <a:gd name="T45" fmla="*/ 101 h 231"/>
                <a:gd name="T46" fmla="*/ 38 w 193"/>
                <a:gd name="T47" fmla="*/ 101 h 231"/>
                <a:gd name="T48" fmla="*/ 169 w 193"/>
                <a:gd name="T49" fmla="*/ 64 h 231"/>
                <a:gd name="T50" fmla="*/ 136 w 193"/>
                <a:gd name="T51" fmla="*/ 66 h 231"/>
                <a:gd name="T52" fmla="*/ 133 w 193"/>
                <a:gd name="T53" fmla="*/ 66 h 231"/>
                <a:gd name="T54" fmla="*/ 109 w 193"/>
                <a:gd name="T55" fmla="*/ 78 h 231"/>
                <a:gd name="T56" fmla="*/ 90 w 193"/>
                <a:gd name="T57" fmla="*/ 72 h 231"/>
                <a:gd name="T58" fmla="*/ 74 w 193"/>
                <a:gd name="T59" fmla="*/ 90 h 231"/>
                <a:gd name="T60" fmla="*/ 48 w 193"/>
                <a:gd name="T61" fmla="*/ 88 h 231"/>
                <a:gd name="T62" fmla="*/ 45 w 193"/>
                <a:gd name="T63" fmla="*/ 89 h 231"/>
                <a:gd name="T64" fmla="*/ 12 w 193"/>
                <a:gd name="T65" fmla="*/ 96 h 231"/>
                <a:gd name="T66" fmla="*/ 27 w 193"/>
                <a:gd name="T67" fmla="*/ 75 h 231"/>
                <a:gd name="T68" fmla="*/ 38 w 193"/>
                <a:gd name="T69" fmla="*/ 61 h 231"/>
                <a:gd name="T70" fmla="*/ 45 w 193"/>
                <a:gd name="T71" fmla="*/ 61 h 231"/>
                <a:gd name="T72" fmla="*/ 51 w 193"/>
                <a:gd name="T73" fmla="*/ 54 h 231"/>
                <a:gd name="T74" fmla="*/ 87 w 193"/>
                <a:gd name="T75" fmla="*/ 5 h 231"/>
                <a:gd name="T76" fmla="*/ 120 w 193"/>
                <a:gd name="T77" fmla="*/ 23 h 231"/>
                <a:gd name="T78" fmla="*/ 141 w 193"/>
                <a:gd name="T79" fmla="*/ 13 h 231"/>
                <a:gd name="T80" fmla="*/ 167 w 193"/>
                <a:gd name="T81" fmla="*/ 38 h 231"/>
                <a:gd name="T82" fmla="*/ 175 w 193"/>
                <a:gd name="T83" fmla="*/ 37 h 231"/>
                <a:gd name="T84" fmla="*/ 172 w 193"/>
                <a:gd name="T85" fmla="*/ 6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3" h="231">
                  <a:moveTo>
                    <a:pt x="175" y="32"/>
                  </a:moveTo>
                  <a:cubicBezTo>
                    <a:pt x="173" y="32"/>
                    <a:pt x="172" y="32"/>
                    <a:pt x="170" y="33"/>
                  </a:cubicBezTo>
                  <a:cubicBezTo>
                    <a:pt x="168" y="19"/>
                    <a:pt x="156" y="8"/>
                    <a:pt x="141" y="8"/>
                  </a:cubicBezTo>
                  <a:cubicBezTo>
                    <a:pt x="133" y="8"/>
                    <a:pt x="126" y="11"/>
                    <a:pt x="121" y="17"/>
                  </a:cubicBezTo>
                  <a:cubicBezTo>
                    <a:pt x="113" y="6"/>
                    <a:pt x="100" y="0"/>
                    <a:pt x="87" y="0"/>
                  </a:cubicBezTo>
                  <a:cubicBezTo>
                    <a:pt x="64" y="0"/>
                    <a:pt x="45" y="19"/>
                    <a:pt x="45" y="43"/>
                  </a:cubicBezTo>
                  <a:cubicBezTo>
                    <a:pt x="45" y="46"/>
                    <a:pt x="45" y="50"/>
                    <a:pt x="46" y="53"/>
                  </a:cubicBezTo>
                  <a:cubicBezTo>
                    <a:pt x="45" y="55"/>
                    <a:pt x="44" y="56"/>
                    <a:pt x="43" y="57"/>
                  </a:cubicBezTo>
                  <a:cubicBezTo>
                    <a:pt x="41" y="57"/>
                    <a:pt x="39" y="56"/>
                    <a:pt x="38" y="56"/>
                  </a:cubicBezTo>
                  <a:cubicBezTo>
                    <a:pt x="29" y="56"/>
                    <a:pt x="22" y="63"/>
                    <a:pt x="22" y="72"/>
                  </a:cubicBezTo>
                  <a:cubicBezTo>
                    <a:pt x="22" y="73"/>
                    <a:pt x="22" y="74"/>
                    <a:pt x="22" y="75"/>
                  </a:cubicBezTo>
                  <a:cubicBezTo>
                    <a:pt x="14" y="79"/>
                    <a:pt x="8" y="87"/>
                    <a:pt x="7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9"/>
                    <a:pt x="0" y="102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29"/>
                    <a:pt x="3" y="231"/>
                    <a:pt x="6" y="231"/>
                  </a:cubicBezTo>
                  <a:cubicBezTo>
                    <a:pt x="158" y="231"/>
                    <a:pt x="158" y="231"/>
                    <a:pt x="158" y="231"/>
                  </a:cubicBezTo>
                  <a:cubicBezTo>
                    <a:pt x="161" y="231"/>
                    <a:pt x="163" y="229"/>
                    <a:pt x="163" y="226"/>
                  </a:cubicBezTo>
                  <a:cubicBezTo>
                    <a:pt x="163" y="135"/>
                    <a:pt x="163" y="135"/>
                    <a:pt x="163" y="135"/>
                  </a:cubicBezTo>
                  <a:cubicBezTo>
                    <a:pt x="163" y="132"/>
                    <a:pt x="161" y="130"/>
                    <a:pt x="158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4" y="101"/>
                    <a:pt x="44" y="100"/>
                    <a:pt x="43" y="99"/>
                  </a:cubicBezTo>
                  <a:cubicBezTo>
                    <a:pt x="45" y="97"/>
                    <a:pt x="47" y="96"/>
                    <a:pt x="48" y="94"/>
                  </a:cubicBezTo>
                  <a:cubicBezTo>
                    <a:pt x="53" y="96"/>
                    <a:pt x="58" y="97"/>
                    <a:pt x="63" y="97"/>
                  </a:cubicBezTo>
                  <a:cubicBezTo>
                    <a:pt x="67" y="97"/>
                    <a:pt x="72" y="96"/>
                    <a:pt x="76" y="95"/>
                  </a:cubicBezTo>
                  <a:cubicBezTo>
                    <a:pt x="83" y="91"/>
                    <a:pt x="89" y="85"/>
                    <a:pt x="92" y="78"/>
                  </a:cubicBezTo>
                  <a:cubicBezTo>
                    <a:pt x="100" y="83"/>
                    <a:pt x="110" y="84"/>
                    <a:pt x="119" y="82"/>
                  </a:cubicBezTo>
                  <a:cubicBezTo>
                    <a:pt x="125" y="80"/>
                    <a:pt x="131" y="76"/>
                    <a:pt x="135" y="71"/>
                  </a:cubicBezTo>
                  <a:cubicBezTo>
                    <a:pt x="139" y="76"/>
                    <a:pt x="146" y="78"/>
                    <a:pt x="152" y="78"/>
                  </a:cubicBezTo>
                  <a:cubicBezTo>
                    <a:pt x="160" y="78"/>
                    <a:pt x="168" y="74"/>
                    <a:pt x="172" y="68"/>
                  </a:cubicBezTo>
                  <a:cubicBezTo>
                    <a:pt x="183" y="69"/>
                    <a:pt x="193" y="61"/>
                    <a:pt x="193" y="50"/>
                  </a:cubicBezTo>
                  <a:cubicBezTo>
                    <a:pt x="193" y="40"/>
                    <a:pt x="185" y="32"/>
                    <a:pt x="175" y="32"/>
                  </a:cubicBezTo>
                  <a:close/>
                  <a:moveTo>
                    <a:pt x="38" y="101"/>
                  </a:moveTo>
                  <a:cubicBezTo>
                    <a:pt x="39" y="101"/>
                    <a:pt x="39" y="101"/>
                    <a:pt x="39" y="102"/>
                  </a:cubicBezTo>
                  <a:cubicBezTo>
                    <a:pt x="39" y="132"/>
                    <a:pt x="39" y="132"/>
                    <a:pt x="39" y="132"/>
                  </a:cubicBezTo>
                  <a:cubicBezTo>
                    <a:pt x="39" y="133"/>
                    <a:pt x="40" y="134"/>
                    <a:pt x="42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4"/>
                    <a:pt x="159" y="135"/>
                    <a:pt x="159" y="135"/>
                  </a:cubicBezTo>
                  <a:cubicBezTo>
                    <a:pt x="159" y="226"/>
                    <a:pt x="159" y="226"/>
                    <a:pt x="159" y="226"/>
                  </a:cubicBezTo>
                  <a:cubicBezTo>
                    <a:pt x="159" y="226"/>
                    <a:pt x="158" y="227"/>
                    <a:pt x="158" y="227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5" y="227"/>
                    <a:pt x="5" y="226"/>
                    <a:pt x="5" y="22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1"/>
                    <a:pt x="5" y="101"/>
                    <a:pt x="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35" y="101"/>
                    <a:pt x="35" y="101"/>
                    <a:pt x="35" y="101"/>
                  </a:cubicBezTo>
                  <a:lnTo>
                    <a:pt x="38" y="101"/>
                  </a:lnTo>
                  <a:close/>
                  <a:moveTo>
                    <a:pt x="172" y="63"/>
                  </a:moveTo>
                  <a:cubicBezTo>
                    <a:pt x="171" y="63"/>
                    <a:pt x="170" y="63"/>
                    <a:pt x="169" y="64"/>
                  </a:cubicBezTo>
                  <a:cubicBezTo>
                    <a:pt x="166" y="70"/>
                    <a:pt x="159" y="74"/>
                    <a:pt x="152" y="74"/>
                  </a:cubicBezTo>
                  <a:cubicBezTo>
                    <a:pt x="146" y="74"/>
                    <a:pt x="140" y="71"/>
                    <a:pt x="136" y="66"/>
                  </a:cubicBezTo>
                  <a:cubicBezTo>
                    <a:pt x="136" y="65"/>
                    <a:pt x="135" y="65"/>
                    <a:pt x="135" y="65"/>
                  </a:cubicBezTo>
                  <a:cubicBezTo>
                    <a:pt x="134" y="65"/>
                    <a:pt x="133" y="66"/>
                    <a:pt x="133" y="66"/>
                  </a:cubicBezTo>
                  <a:cubicBezTo>
                    <a:pt x="129" y="71"/>
                    <a:pt x="124" y="75"/>
                    <a:pt x="118" y="77"/>
                  </a:cubicBezTo>
                  <a:cubicBezTo>
                    <a:pt x="115" y="78"/>
                    <a:pt x="112" y="78"/>
                    <a:pt x="109" y="78"/>
                  </a:cubicBezTo>
                  <a:cubicBezTo>
                    <a:pt x="103" y="78"/>
                    <a:pt x="97" y="76"/>
                    <a:pt x="92" y="73"/>
                  </a:cubicBezTo>
                  <a:cubicBezTo>
                    <a:pt x="91" y="72"/>
                    <a:pt x="91" y="72"/>
                    <a:pt x="90" y="72"/>
                  </a:cubicBezTo>
                  <a:cubicBezTo>
                    <a:pt x="89" y="73"/>
                    <a:pt x="89" y="73"/>
                    <a:pt x="88" y="74"/>
                  </a:cubicBezTo>
                  <a:cubicBezTo>
                    <a:pt x="86" y="81"/>
                    <a:pt x="81" y="87"/>
                    <a:pt x="74" y="90"/>
                  </a:cubicBezTo>
                  <a:cubicBezTo>
                    <a:pt x="70" y="92"/>
                    <a:pt x="67" y="93"/>
                    <a:pt x="63" y="93"/>
                  </a:cubicBezTo>
                  <a:cubicBezTo>
                    <a:pt x="58" y="93"/>
                    <a:pt x="53" y="91"/>
                    <a:pt x="48" y="88"/>
                  </a:cubicBezTo>
                  <a:cubicBezTo>
                    <a:pt x="48" y="88"/>
                    <a:pt x="47" y="88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3" y="94"/>
                    <a:pt x="40" y="96"/>
                    <a:pt x="35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3" y="88"/>
                    <a:pt x="18" y="81"/>
                    <a:pt x="26" y="78"/>
                  </a:cubicBezTo>
                  <a:cubicBezTo>
                    <a:pt x="27" y="78"/>
                    <a:pt x="27" y="76"/>
                    <a:pt x="27" y="75"/>
                  </a:cubicBezTo>
                  <a:cubicBezTo>
                    <a:pt x="27" y="74"/>
                    <a:pt x="27" y="73"/>
                    <a:pt x="27" y="72"/>
                  </a:cubicBezTo>
                  <a:cubicBezTo>
                    <a:pt x="27" y="66"/>
                    <a:pt x="32" y="61"/>
                    <a:pt x="38" y="61"/>
                  </a:cubicBezTo>
                  <a:cubicBezTo>
                    <a:pt x="39" y="61"/>
                    <a:pt x="41" y="61"/>
                    <a:pt x="42" y="62"/>
                  </a:cubicBezTo>
                  <a:cubicBezTo>
                    <a:pt x="44" y="62"/>
                    <a:pt x="45" y="62"/>
                    <a:pt x="45" y="61"/>
                  </a:cubicBezTo>
                  <a:cubicBezTo>
                    <a:pt x="47" y="59"/>
                    <a:pt x="48" y="58"/>
                    <a:pt x="50" y="56"/>
                  </a:cubicBezTo>
                  <a:cubicBezTo>
                    <a:pt x="51" y="56"/>
                    <a:pt x="51" y="55"/>
                    <a:pt x="51" y="54"/>
                  </a:cubicBezTo>
                  <a:cubicBezTo>
                    <a:pt x="50" y="50"/>
                    <a:pt x="49" y="46"/>
                    <a:pt x="49" y="43"/>
                  </a:cubicBezTo>
                  <a:cubicBezTo>
                    <a:pt x="49" y="22"/>
                    <a:pt x="66" y="5"/>
                    <a:pt x="87" y="5"/>
                  </a:cubicBezTo>
                  <a:cubicBezTo>
                    <a:pt x="100" y="5"/>
                    <a:pt x="111" y="11"/>
                    <a:pt x="118" y="22"/>
                  </a:cubicBezTo>
                  <a:cubicBezTo>
                    <a:pt x="119" y="22"/>
                    <a:pt x="119" y="23"/>
                    <a:pt x="120" y="23"/>
                  </a:cubicBezTo>
                  <a:cubicBezTo>
                    <a:pt x="121" y="23"/>
                    <a:pt x="122" y="23"/>
                    <a:pt x="122" y="22"/>
                  </a:cubicBezTo>
                  <a:cubicBezTo>
                    <a:pt x="127" y="16"/>
                    <a:pt x="134" y="13"/>
                    <a:pt x="141" y="13"/>
                  </a:cubicBezTo>
                  <a:cubicBezTo>
                    <a:pt x="154" y="13"/>
                    <a:pt x="165" y="23"/>
                    <a:pt x="166" y="36"/>
                  </a:cubicBezTo>
                  <a:cubicBezTo>
                    <a:pt x="166" y="37"/>
                    <a:pt x="166" y="38"/>
                    <a:pt x="167" y="38"/>
                  </a:cubicBezTo>
                  <a:cubicBezTo>
                    <a:pt x="168" y="38"/>
                    <a:pt x="169" y="38"/>
                    <a:pt x="169" y="38"/>
                  </a:cubicBezTo>
                  <a:cubicBezTo>
                    <a:pt x="171" y="37"/>
                    <a:pt x="173" y="37"/>
                    <a:pt x="175" y="37"/>
                  </a:cubicBezTo>
                  <a:cubicBezTo>
                    <a:pt x="182" y="37"/>
                    <a:pt x="188" y="43"/>
                    <a:pt x="188" y="50"/>
                  </a:cubicBezTo>
                  <a:cubicBezTo>
                    <a:pt x="188" y="58"/>
                    <a:pt x="180" y="65"/>
                    <a:pt x="17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43716" y="2098956"/>
            <a:ext cx="854703" cy="856964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7685655" y="2225579"/>
            <a:ext cx="370824" cy="603719"/>
            <a:chOff x="2832100" y="2760663"/>
            <a:chExt cx="260350" cy="4238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98775" y="3095625"/>
              <a:ext cx="123825" cy="38100"/>
            </a:xfrm>
            <a:custGeom>
              <a:avLst/>
              <a:gdLst>
                <a:gd name="T0" fmla="*/ 62 w 73"/>
                <a:gd name="T1" fmla="*/ 22 h 22"/>
                <a:gd name="T2" fmla="*/ 12 w 73"/>
                <a:gd name="T3" fmla="*/ 22 h 22"/>
                <a:gd name="T4" fmla="*/ 0 w 73"/>
                <a:gd name="T5" fmla="*/ 11 h 22"/>
                <a:gd name="T6" fmla="*/ 12 w 73"/>
                <a:gd name="T7" fmla="*/ 0 h 22"/>
                <a:gd name="T8" fmla="*/ 62 w 73"/>
                <a:gd name="T9" fmla="*/ 0 h 22"/>
                <a:gd name="T10" fmla="*/ 73 w 73"/>
                <a:gd name="T11" fmla="*/ 11 h 22"/>
                <a:gd name="T12" fmla="*/ 62 w 73"/>
                <a:gd name="T13" fmla="*/ 22 h 22"/>
                <a:gd name="T14" fmla="*/ 12 w 73"/>
                <a:gd name="T15" fmla="*/ 5 h 22"/>
                <a:gd name="T16" fmla="*/ 5 w 73"/>
                <a:gd name="T17" fmla="*/ 11 h 22"/>
                <a:gd name="T18" fmla="*/ 12 w 73"/>
                <a:gd name="T19" fmla="*/ 18 h 22"/>
                <a:gd name="T20" fmla="*/ 62 w 73"/>
                <a:gd name="T21" fmla="*/ 18 h 22"/>
                <a:gd name="T22" fmla="*/ 69 w 73"/>
                <a:gd name="T23" fmla="*/ 11 h 22"/>
                <a:gd name="T24" fmla="*/ 62 w 73"/>
                <a:gd name="T25" fmla="*/ 5 h 22"/>
                <a:gd name="T26" fmla="*/ 12 w 73"/>
                <a:gd name="T2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22">
                  <a:moveTo>
                    <a:pt x="62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6" y="22"/>
                    <a:pt x="0" y="17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3" y="5"/>
                    <a:pt x="73" y="11"/>
                  </a:cubicBezTo>
                  <a:cubicBezTo>
                    <a:pt x="73" y="17"/>
                    <a:pt x="68" y="22"/>
                    <a:pt x="62" y="22"/>
                  </a:cubicBezTo>
                  <a:close/>
                  <a:moveTo>
                    <a:pt x="12" y="5"/>
                  </a:moveTo>
                  <a:cubicBezTo>
                    <a:pt x="8" y="5"/>
                    <a:pt x="5" y="7"/>
                    <a:pt x="5" y="11"/>
                  </a:cubicBezTo>
                  <a:cubicBezTo>
                    <a:pt x="5" y="15"/>
                    <a:pt x="8" y="18"/>
                    <a:pt x="1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6" y="18"/>
                    <a:pt x="69" y="15"/>
                    <a:pt x="69" y="11"/>
                  </a:cubicBezTo>
                  <a:cubicBezTo>
                    <a:pt x="69" y="7"/>
                    <a:pt x="66" y="5"/>
                    <a:pt x="62" y="5"/>
                  </a:cubicBezTo>
                  <a:lnTo>
                    <a:pt x="1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98775" y="3127375"/>
              <a:ext cx="123825" cy="36513"/>
            </a:xfrm>
            <a:custGeom>
              <a:avLst/>
              <a:gdLst>
                <a:gd name="T0" fmla="*/ 62 w 73"/>
                <a:gd name="T1" fmla="*/ 22 h 22"/>
                <a:gd name="T2" fmla="*/ 12 w 73"/>
                <a:gd name="T3" fmla="*/ 22 h 22"/>
                <a:gd name="T4" fmla="*/ 0 w 73"/>
                <a:gd name="T5" fmla="*/ 11 h 22"/>
                <a:gd name="T6" fmla="*/ 12 w 73"/>
                <a:gd name="T7" fmla="*/ 0 h 22"/>
                <a:gd name="T8" fmla="*/ 62 w 73"/>
                <a:gd name="T9" fmla="*/ 0 h 22"/>
                <a:gd name="T10" fmla="*/ 73 w 73"/>
                <a:gd name="T11" fmla="*/ 11 h 22"/>
                <a:gd name="T12" fmla="*/ 62 w 73"/>
                <a:gd name="T13" fmla="*/ 22 h 22"/>
                <a:gd name="T14" fmla="*/ 12 w 73"/>
                <a:gd name="T15" fmla="*/ 4 h 22"/>
                <a:gd name="T16" fmla="*/ 5 w 73"/>
                <a:gd name="T17" fmla="*/ 11 h 22"/>
                <a:gd name="T18" fmla="*/ 12 w 73"/>
                <a:gd name="T19" fmla="*/ 18 h 22"/>
                <a:gd name="T20" fmla="*/ 62 w 73"/>
                <a:gd name="T21" fmla="*/ 18 h 22"/>
                <a:gd name="T22" fmla="*/ 69 w 73"/>
                <a:gd name="T23" fmla="*/ 11 h 22"/>
                <a:gd name="T24" fmla="*/ 62 w 73"/>
                <a:gd name="T25" fmla="*/ 4 h 22"/>
                <a:gd name="T26" fmla="*/ 12 w 73"/>
                <a:gd name="T2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22">
                  <a:moveTo>
                    <a:pt x="62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6" y="22"/>
                    <a:pt x="0" y="17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3" y="5"/>
                    <a:pt x="73" y="11"/>
                  </a:cubicBezTo>
                  <a:cubicBezTo>
                    <a:pt x="73" y="17"/>
                    <a:pt x="68" y="22"/>
                    <a:pt x="62" y="22"/>
                  </a:cubicBezTo>
                  <a:close/>
                  <a:moveTo>
                    <a:pt x="12" y="4"/>
                  </a:moveTo>
                  <a:cubicBezTo>
                    <a:pt x="8" y="4"/>
                    <a:pt x="5" y="7"/>
                    <a:pt x="5" y="11"/>
                  </a:cubicBezTo>
                  <a:cubicBezTo>
                    <a:pt x="5" y="15"/>
                    <a:pt x="8" y="18"/>
                    <a:pt x="1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6" y="18"/>
                    <a:pt x="69" y="15"/>
                    <a:pt x="69" y="11"/>
                  </a:cubicBezTo>
                  <a:cubicBezTo>
                    <a:pt x="69" y="7"/>
                    <a:pt x="66" y="4"/>
                    <a:pt x="62" y="4"/>
                  </a:cubicBez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1000" y="3157538"/>
              <a:ext cx="80963" cy="26988"/>
            </a:xfrm>
            <a:custGeom>
              <a:avLst/>
              <a:gdLst>
                <a:gd name="T0" fmla="*/ 24 w 48"/>
                <a:gd name="T1" fmla="*/ 16 h 16"/>
                <a:gd name="T2" fmla="*/ 0 w 48"/>
                <a:gd name="T3" fmla="*/ 2 h 16"/>
                <a:gd name="T4" fmla="*/ 2 w 48"/>
                <a:gd name="T5" fmla="*/ 0 h 16"/>
                <a:gd name="T6" fmla="*/ 4 w 48"/>
                <a:gd name="T7" fmla="*/ 2 h 16"/>
                <a:gd name="T8" fmla="*/ 24 w 48"/>
                <a:gd name="T9" fmla="*/ 11 h 16"/>
                <a:gd name="T10" fmla="*/ 43 w 48"/>
                <a:gd name="T11" fmla="*/ 2 h 16"/>
                <a:gd name="T12" fmla="*/ 46 w 48"/>
                <a:gd name="T13" fmla="*/ 0 h 16"/>
                <a:gd name="T14" fmla="*/ 48 w 48"/>
                <a:gd name="T15" fmla="*/ 2 h 16"/>
                <a:gd name="T16" fmla="*/ 24 w 48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">
                  <a:moveTo>
                    <a:pt x="24" y="16"/>
                  </a:moveTo>
                  <a:cubicBezTo>
                    <a:pt x="10" y="16"/>
                    <a:pt x="0" y="10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12" y="11"/>
                    <a:pt x="24" y="11"/>
                  </a:cubicBezTo>
                  <a:cubicBezTo>
                    <a:pt x="35" y="11"/>
                    <a:pt x="43" y="6"/>
                    <a:pt x="43" y="2"/>
                  </a:cubicBezTo>
                  <a:cubicBezTo>
                    <a:pt x="43" y="1"/>
                    <a:pt x="44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10"/>
                    <a:pt x="37" y="16"/>
                    <a:pt x="2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32100" y="2760663"/>
              <a:ext cx="260350" cy="314325"/>
            </a:xfrm>
            <a:custGeom>
              <a:avLst/>
              <a:gdLst>
                <a:gd name="T0" fmla="*/ 101 w 154"/>
                <a:gd name="T1" fmla="*/ 185 h 185"/>
                <a:gd name="T2" fmla="*/ 53 w 154"/>
                <a:gd name="T3" fmla="*/ 185 h 185"/>
                <a:gd name="T4" fmla="*/ 32 w 154"/>
                <a:gd name="T5" fmla="*/ 164 h 185"/>
                <a:gd name="T6" fmla="*/ 32 w 154"/>
                <a:gd name="T7" fmla="*/ 149 h 185"/>
                <a:gd name="T8" fmla="*/ 22 w 154"/>
                <a:gd name="T9" fmla="*/ 130 h 185"/>
                <a:gd name="T10" fmla="*/ 0 w 154"/>
                <a:gd name="T11" fmla="*/ 77 h 185"/>
                <a:gd name="T12" fmla="*/ 77 w 154"/>
                <a:gd name="T13" fmla="*/ 0 h 185"/>
                <a:gd name="T14" fmla="*/ 154 w 154"/>
                <a:gd name="T15" fmla="*/ 77 h 185"/>
                <a:gd name="T16" fmla="*/ 132 w 154"/>
                <a:gd name="T17" fmla="*/ 130 h 185"/>
                <a:gd name="T18" fmla="*/ 122 w 154"/>
                <a:gd name="T19" fmla="*/ 149 h 185"/>
                <a:gd name="T20" fmla="*/ 122 w 154"/>
                <a:gd name="T21" fmla="*/ 164 h 185"/>
                <a:gd name="T22" fmla="*/ 101 w 154"/>
                <a:gd name="T23" fmla="*/ 185 h 185"/>
                <a:gd name="T24" fmla="*/ 77 w 154"/>
                <a:gd name="T25" fmla="*/ 5 h 185"/>
                <a:gd name="T26" fmla="*/ 5 w 154"/>
                <a:gd name="T27" fmla="*/ 77 h 185"/>
                <a:gd name="T28" fmla="*/ 25 w 154"/>
                <a:gd name="T29" fmla="*/ 127 h 185"/>
                <a:gd name="T30" fmla="*/ 36 w 154"/>
                <a:gd name="T31" fmla="*/ 149 h 185"/>
                <a:gd name="T32" fmla="*/ 36 w 154"/>
                <a:gd name="T33" fmla="*/ 164 h 185"/>
                <a:gd name="T34" fmla="*/ 53 w 154"/>
                <a:gd name="T35" fmla="*/ 180 h 185"/>
                <a:gd name="T36" fmla="*/ 101 w 154"/>
                <a:gd name="T37" fmla="*/ 180 h 185"/>
                <a:gd name="T38" fmla="*/ 117 w 154"/>
                <a:gd name="T39" fmla="*/ 164 h 185"/>
                <a:gd name="T40" fmla="*/ 117 w 154"/>
                <a:gd name="T41" fmla="*/ 149 h 185"/>
                <a:gd name="T42" fmla="*/ 129 w 154"/>
                <a:gd name="T43" fmla="*/ 127 h 185"/>
                <a:gd name="T44" fmla="*/ 149 w 154"/>
                <a:gd name="T45" fmla="*/ 77 h 185"/>
                <a:gd name="T46" fmla="*/ 77 w 154"/>
                <a:gd name="T47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85">
                  <a:moveTo>
                    <a:pt x="101" y="185"/>
                  </a:moveTo>
                  <a:cubicBezTo>
                    <a:pt x="53" y="185"/>
                    <a:pt x="53" y="185"/>
                    <a:pt x="53" y="185"/>
                  </a:cubicBezTo>
                  <a:cubicBezTo>
                    <a:pt x="41" y="185"/>
                    <a:pt x="32" y="175"/>
                    <a:pt x="32" y="164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32" y="141"/>
                    <a:pt x="28" y="137"/>
                    <a:pt x="22" y="130"/>
                  </a:cubicBezTo>
                  <a:cubicBezTo>
                    <a:pt x="8" y="117"/>
                    <a:pt x="0" y="97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97"/>
                    <a:pt x="146" y="117"/>
                    <a:pt x="132" y="130"/>
                  </a:cubicBezTo>
                  <a:cubicBezTo>
                    <a:pt x="125" y="137"/>
                    <a:pt x="122" y="141"/>
                    <a:pt x="122" y="149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75"/>
                    <a:pt x="113" y="185"/>
                    <a:pt x="101" y="185"/>
                  </a:cubicBezTo>
                  <a:close/>
                  <a:moveTo>
                    <a:pt x="77" y="5"/>
                  </a:moveTo>
                  <a:cubicBezTo>
                    <a:pt x="37" y="5"/>
                    <a:pt x="5" y="37"/>
                    <a:pt x="5" y="77"/>
                  </a:cubicBezTo>
                  <a:cubicBezTo>
                    <a:pt x="5" y="96"/>
                    <a:pt x="12" y="114"/>
                    <a:pt x="25" y="127"/>
                  </a:cubicBezTo>
                  <a:cubicBezTo>
                    <a:pt x="32" y="134"/>
                    <a:pt x="36" y="140"/>
                    <a:pt x="36" y="149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73"/>
                    <a:pt x="44" y="180"/>
                    <a:pt x="53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10" y="180"/>
                    <a:pt x="117" y="173"/>
                    <a:pt x="117" y="164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0"/>
                    <a:pt x="122" y="134"/>
                    <a:pt x="129" y="127"/>
                  </a:cubicBezTo>
                  <a:cubicBezTo>
                    <a:pt x="142" y="114"/>
                    <a:pt x="149" y="96"/>
                    <a:pt x="149" y="77"/>
                  </a:cubicBezTo>
                  <a:cubicBezTo>
                    <a:pt x="149" y="37"/>
                    <a:pt x="117" y="5"/>
                    <a:pt x="7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98775" y="3065463"/>
              <a:ext cx="123825" cy="39688"/>
            </a:xfrm>
            <a:custGeom>
              <a:avLst/>
              <a:gdLst>
                <a:gd name="T0" fmla="*/ 62 w 73"/>
                <a:gd name="T1" fmla="*/ 23 h 23"/>
                <a:gd name="T2" fmla="*/ 12 w 73"/>
                <a:gd name="T3" fmla="*/ 23 h 23"/>
                <a:gd name="T4" fmla="*/ 0 w 73"/>
                <a:gd name="T5" fmla="*/ 11 h 23"/>
                <a:gd name="T6" fmla="*/ 12 w 73"/>
                <a:gd name="T7" fmla="*/ 0 h 23"/>
                <a:gd name="T8" fmla="*/ 62 w 73"/>
                <a:gd name="T9" fmla="*/ 0 h 23"/>
                <a:gd name="T10" fmla="*/ 73 w 73"/>
                <a:gd name="T11" fmla="*/ 11 h 23"/>
                <a:gd name="T12" fmla="*/ 62 w 73"/>
                <a:gd name="T13" fmla="*/ 23 h 23"/>
                <a:gd name="T14" fmla="*/ 12 w 73"/>
                <a:gd name="T15" fmla="*/ 5 h 23"/>
                <a:gd name="T16" fmla="*/ 5 w 73"/>
                <a:gd name="T17" fmla="*/ 11 h 23"/>
                <a:gd name="T18" fmla="*/ 12 w 73"/>
                <a:gd name="T19" fmla="*/ 18 h 23"/>
                <a:gd name="T20" fmla="*/ 62 w 73"/>
                <a:gd name="T21" fmla="*/ 18 h 23"/>
                <a:gd name="T22" fmla="*/ 69 w 73"/>
                <a:gd name="T23" fmla="*/ 11 h 23"/>
                <a:gd name="T24" fmla="*/ 62 w 73"/>
                <a:gd name="T25" fmla="*/ 5 h 23"/>
                <a:gd name="T26" fmla="*/ 12 w 73"/>
                <a:gd name="T27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23">
                  <a:moveTo>
                    <a:pt x="6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7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3" y="5"/>
                    <a:pt x="73" y="11"/>
                  </a:cubicBezTo>
                  <a:cubicBezTo>
                    <a:pt x="73" y="17"/>
                    <a:pt x="68" y="23"/>
                    <a:pt x="62" y="23"/>
                  </a:cubicBezTo>
                  <a:close/>
                  <a:moveTo>
                    <a:pt x="12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5"/>
                    <a:pt x="8" y="18"/>
                    <a:pt x="1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6" y="18"/>
                    <a:pt x="69" y="15"/>
                    <a:pt x="69" y="11"/>
                  </a:cubicBezTo>
                  <a:cubicBezTo>
                    <a:pt x="69" y="8"/>
                    <a:pt x="66" y="5"/>
                    <a:pt x="62" y="5"/>
                  </a:cubicBezTo>
                  <a:lnTo>
                    <a:pt x="1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4" name="出自【趣你的PPT】(微信:qunideppt)：最优质的PPT资源库"/>
          <p:cNvSpPr/>
          <p:nvPr/>
        </p:nvSpPr>
        <p:spPr>
          <a:xfrm flipH="1" flipV="1">
            <a:off x="8298417" y="4141851"/>
            <a:ext cx="726181" cy="786140"/>
          </a:xfrm>
          <a:prstGeom prst="bentArrow">
            <a:avLst>
              <a:gd name="adj1" fmla="val 5904"/>
              <a:gd name="adj2" fmla="val 9301"/>
              <a:gd name="adj3" fmla="val 12699"/>
              <a:gd name="adj4" fmla="val 37633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 rot="10800000" flipH="1" flipV="1">
            <a:off x="6629064" y="2458247"/>
            <a:ext cx="824476" cy="83118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145544" y="1177171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6988908" y="1519013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094431" y="5327552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6937797" y="566610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126029" y="1921677"/>
            <a:ext cx="2849061" cy="409266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1126029" y="2322712"/>
            <a:ext cx="2849061" cy="694504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1126029" y="1957033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>
            <a:spLocks/>
          </p:cNvSpPr>
          <p:nvPr/>
        </p:nvSpPr>
        <p:spPr>
          <a:xfrm>
            <a:off x="1214300" y="2364311"/>
            <a:ext cx="2091108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1126029" y="3156216"/>
            <a:ext cx="2849061" cy="409266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1126029" y="3557251"/>
            <a:ext cx="2849061" cy="694504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1126029" y="3191572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3" name="出自【趣你的PPT】(微信:qunideppt)：最优质的PPT资源库"/>
          <p:cNvSpPr txBox="1">
            <a:spLocks/>
          </p:cNvSpPr>
          <p:nvPr/>
        </p:nvSpPr>
        <p:spPr>
          <a:xfrm>
            <a:off x="1214300" y="3598850"/>
            <a:ext cx="2091108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>
            <a:off x="1126029" y="4390755"/>
            <a:ext cx="2849061" cy="409266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1126029" y="4791790"/>
            <a:ext cx="2849061" cy="694504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1126029" y="4426111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71" name="出自【趣你的PPT】(微信:qunideppt)：最优质的PPT资源库"/>
          <p:cNvSpPr txBox="1">
            <a:spLocks/>
          </p:cNvSpPr>
          <p:nvPr/>
        </p:nvSpPr>
        <p:spPr>
          <a:xfrm>
            <a:off x="1214300" y="4833389"/>
            <a:ext cx="2091108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72" name="出自【趣你的PPT】(微信:qunideppt)：最优质的PPT资源库"/>
          <p:cNvSpPr txBox="1">
            <a:spLocks/>
          </p:cNvSpPr>
          <p:nvPr/>
        </p:nvSpPr>
        <p:spPr>
          <a:xfrm>
            <a:off x="9507979" y="3699954"/>
            <a:ext cx="1846467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73" name="出自【趣你的PPT】(微信:qunideppt)：最优质的PPT资源库"/>
          <p:cNvSpPr txBox="1">
            <a:spLocks/>
          </p:cNvSpPr>
          <p:nvPr/>
        </p:nvSpPr>
        <p:spPr>
          <a:xfrm>
            <a:off x="9392060" y="336155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>
            <a:off x="4157634" y="3639060"/>
            <a:ext cx="1978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314268" y="3357806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19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4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2278063" y="1914525"/>
            <a:ext cx="7635875" cy="3028950"/>
            <a:chOff x="3553835" y="3359225"/>
            <a:chExt cx="5697178" cy="927396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3553835" y="3359225"/>
              <a:ext cx="5697178" cy="927396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3553835" y="3400054"/>
              <a:ext cx="5697178" cy="845738"/>
            </a:xfrm>
            <a:prstGeom prst="rect">
              <a:avLst/>
            </a:prstGeom>
            <a:solidFill>
              <a:srgbClr val="2FA2B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80128" y="2254403"/>
            <a:ext cx="2431744" cy="64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02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65600" y="3245007"/>
            <a:ext cx="3860800" cy="83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10出自【趣你的PPT】(微信:qunideppt)：最优质的PPT资源库"/>
          <p:cNvGrpSpPr>
            <a:grpSpLocks/>
          </p:cNvGrpSpPr>
          <p:nvPr/>
        </p:nvGrpSpPr>
        <p:grpSpPr bwMode="auto">
          <a:xfrm>
            <a:off x="4165600" y="3233615"/>
            <a:ext cx="3860800" cy="852487"/>
            <a:chOff x="4496101" y="3207960"/>
            <a:chExt cx="3614057" cy="646790"/>
          </a:xfrm>
        </p:grpSpPr>
        <p:cxnSp>
          <p:nvCxnSpPr>
            <p:cNvPr id="75" name="出自【趣你的PPT】(微信:qunideppt)：最优质的PPT资源库"/>
            <p:cNvCxnSpPr/>
            <p:nvPr/>
          </p:nvCxnSpPr>
          <p:spPr>
            <a:xfrm>
              <a:off x="4496101" y="3207960"/>
              <a:ext cx="3614057" cy="0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出自【趣你的PPT】(微信:qunideppt)：最优质的PPT资源库"/>
            <p:cNvCxnSpPr/>
            <p:nvPr/>
          </p:nvCxnSpPr>
          <p:spPr>
            <a:xfrm>
              <a:off x="4496101" y="3854750"/>
              <a:ext cx="3614057" cy="0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出自【趣你的PPT】(微信:qunideppt)：最优质的PPT资源库"/>
          <p:cNvSpPr txBox="1"/>
          <p:nvPr/>
        </p:nvSpPr>
        <p:spPr>
          <a:xfrm>
            <a:off x="4612943" y="4141958"/>
            <a:ext cx="2966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TITTLE HERE</a:t>
            </a:r>
            <a:endParaRPr lang="zh-CN" altLang="en-US" sz="12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0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" r="22906"/>
          <a:stretch>
            <a:fillRect/>
          </a:stretch>
        </p:blipFill>
        <p:spPr>
          <a:xfrm>
            <a:off x="6007024" y="1874892"/>
            <a:ext cx="2120168" cy="1926111"/>
          </a:xfrm>
          <a:custGeom>
            <a:avLst/>
            <a:gdLst>
              <a:gd name="connsiteX0" fmla="*/ 0 w 2120168"/>
              <a:gd name="connsiteY0" fmla="*/ 0 h 1926111"/>
              <a:gd name="connsiteX1" fmla="*/ 2120168 w 2120168"/>
              <a:gd name="connsiteY1" fmla="*/ 0 h 1926111"/>
              <a:gd name="connsiteX2" fmla="*/ 2120168 w 2120168"/>
              <a:gd name="connsiteY2" fmla="*/ 1926111 h 1926111"/>
              <a:gd name="connsiteX3" fmla="*/ 0 w 2120168"/>
              <a:gd name="connsiteY3" fmla="*/ 1926111 h 192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168" h="1926111">
                <a:moveTo>
                  <a:pt x="0" y="0"/>
                </a:moveTo>
                <a:lnTo>
                  <a:pt x="2120168" y="0"/>
                </a:lnTo>
                <a:lnTo>
                  <a:pt x="2120168" y="1926111"/>
                </a:lnTo>
                <a:lnTo>
                  <a:pt x="0" y="1926111"/>
                </a:lnTo>
                <a:close/>
              </a:path>
            </a:pathLst>
          </a:custGeom>
        </p:spPr>
      </p:pic>
      <p:pic>
        <p:nvPicPr>
          <p:cNvPr id="37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r="28187"/>
          <a:stretch>
            <a:fillRect/>
          </a:stretch>
        </p:blipFill>
        <p:spPr>
          <a:xfrm>
            <a:off x="4359" y="1874892"/>
            <a:ext cx="1804002" cy="1850352"/>
          </a:xfrm>
          <a:custGeom>
            <a:avLst/>
            <a:gdLst>
              <a:gd name="connsiteX0" fmla="*/ 0 w 1804002"/>
              <a:gd name="connsiteY0" fmla="*/ 0 h 1850352"/>
              <a:gd name="connsiteX1" fmla="*/ 1804002 w 1804002"/>
              <a:gd name="connsiteY1" fmla="*/ 0 h 1850352"/>
              <a:gd name="connsiteX2" fmla="*/ 1804002 w 1804002"/>
              <a:gd name="connsiteY2" fmla="*/ 1850352 h 1850352"/>
              <a:gd name="connsiteX3" fmla="*/ 0 w 1804002"/>
              <a:gd name="connsiteY3" fmla="*/ 1850352 h 185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4002" h="1850352">
                <a:moveTo>
                  <a:pt x="0" y="0"/>
                </a:moveTo>
                <a:lnTo>
                  <a:pt x="1804002" y="0"/>
                </a:lnTo>
                <a:lnTo>
                  <a:pt x="1804002" y="1850352"/>
                </a:lnTo>
                <a:lnTo>
                  <a:pt x="0" y="1850352"/>
                </a:lnTo>
                <a:close/>
              </a:path>
            </a:pathLst>
          </a:cu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" r="869"/>
          <a:stretch>
            <a:fillRect/>
          </a:stretch>
        </p:blipFill>
        <p:spPr>
          <a:xfrm>
            <a:off x="2640793" y="3801003"/>
            <a:ext cx="2845605" cy="1927171"/>
          </a:xfrm>
          <a:custGeom>
            <a:avLst/>
            <a:gdLst>
              <a:gd name="connsiteX0" fmla="*/ 0 w 2845605"/>
              <a:gd name="connsiteY0" fmla="*/ 0 h 1927171"/>
              <a:gd name="connsiteX1" fmla="*/ 2845605 w 2845605"/>
              <a:gd name="connsiteY1" fmla="*/ 0 h 1927171"/>
              <a:gd name="connsiteX2" fmla="*/ 2845605 w 2845605"/>
              <a:gd name="connsiteY2" fmla="*/ 1927171 h 1927171"/>
              <a:gd name="connsiteX3" fmla="*/ 0 w 2845605"/>
              <a:gd name="connsiteY3" fmla="*/ 1927171 h 192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605" h="1927171">
                <a:moveTo>
                  <a:pt x="0" y="0"/>
                </a:moveTo>
                <a:lnTo>
                  <a:pt x="2845605" y="0"/>
                </a:lnTo>
                <a:lnTo>
                  <a:pt x="2845605" y="1927171"/>
                </a:lnTo>
                <a:lnTo>
                  <a:pt x="0" y="1927171"/>
                </a:lnTo>
                <a:close/>
              </a:path>
            </a:pathLst>
          </a:custGeom>
        </p:spPr>
      </p:pic>
      <p:sp>
        <p:nvSpPr>
          <p:cNvPr id="8" name="出自【趣你的PPT】(微信:qunideppt)：最优质的PPT资源库"/>
          <p:cNvSpPr/>
          <p:nvPr/>
        </p:nvSpPr>
        <p:spPr bwMode="auto">
          <a:xfrm>
            <a:off x="8128000" y="1871133"/>
            <a:ext cx="4064000" cy="3860800"/>
          </a:xfrm>
          <a:prstGeom prst="rect">
            <a:avLst/>
          </a:prstGeom>
          <a:solidFill>
            <a:srgbClr val="7ACEDB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1794933" y="1871133"/>
            <a:ext cx="4213014" cy="1930400"/>
          </a:xfrm>
          <a:prstGeom prst="rect">
            <a:avLst/>
          </a:prstGeom>
          <a:solidFill>
            <a:srgbClr val="7ACEDB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23110" y="2178088"/>
            <a:ext cx="862331" cy="571424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0" y="3801533"/>
            <a:ext cx="2641600" cy="1930400"/>
          </a:xfrm>
          <a:prstGeom prst="rect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486400" y="3801533"/>
            <a:ext cx="2641600" cy="1930400"/>
          </a:xfrm>
          <a:prstGeom prst="rect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13651" y="3971721"/>
            <a:ext cx="587097" cy="631635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1054275" y="3971721"/>
            <a:ext cx="526492" cy="52739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959692" y="2178088"/>
            <a:ext cx="190772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85441" y="2463800"/>
            <a:ext cx="2763519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42685" y="4761427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327271" y="5051596"/>
            <a:ext cx="198544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471828" y="2685852"/>
            <a:ext cx="190772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07943" y="3087122"/>
            <a:ext cx="3441538" cy="2312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245500" y="4761427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830086" y="5051596"/>
            <a:ext cx="198544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44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651000" y="2031999"/>
            <a:ext cx="2026920" cy="3354999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701377" y="2072638"/>
            <a:ext cx="1926167" cy="32737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329180" y="2796747"/>
            <a:ext cx="624840" cy="62484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1866900" y="3608994"/>
            <a:ext cx="1595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/>
          <p:nvPr/>
        </p:nvSpPr>
        <p:spPr>
          <a:xfrm>
            <a:off x="3934486" y="2031999"/>
            <a:ext cx="2026920" cy="3354999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984863" y="2072638"/>
            <a:ext cx="1926167" cy="32737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612666" y="2796747"/>
            <a:ext cx="624840" cy="62484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>
            <a:off x="4150386" y="3608994"/>
            <a:ext cx="1595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6212059" y="2031999"/>
            <a:ext cx="2026920" cy="3354999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262436" y="2072638"/>
            <a:ext cx="1926167" cy="32737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890239" y="2796747"/>
            <a:ext cx="624840" cy="62484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>
            <a:off x="6427959" y="3608994"/>
            <a:ext cx="1595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/>
          <p:nvPr/>
        </p:nvSpPr>
        <p:spPr>
          <a:xfrm>
            <a:off x="8489632" y="2072638"/>
            <a:ext cx="2026920" cy="3354999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8540009" y="2113277"/>
            <a:ext cx="1926167" cy="32737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9167812" y="2837386"/>
            <a:ext cx="624840" cy="62484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出自【趣你的PPT】(微信:qunideppt)：最优质的PPT资源库"/>
          <p:cNvCxnSpPr/>
          <p:nvPr/>
        </p:nvCxnSpPr>
        <p:spPr>
          <a:xfrm>
            <a:off x="8705532" y="3649633"/>
            <a:ext cx="1595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9566687" y="3097700"/>
            <a:ext cx="86850" cy="1160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999" y="18900"/>
                </a:moveTo>
                <a:lnTo>
                  <a:pt x="3600" y="18900"/>
                </a:lnTo>
                <a:lnTo>
                  <a:pt x="3600" y="2700"/>
                </a:lnTo>
                <a:lnTo>
                  <a:pt x="7200" y="2700"/>
                </a:lnTo>
                <a:lnTo>
                  <a:pt x="17999" y="14850"/>
                </a:lnTo>
                <a:cubicBezTo>
                  <a:pt x="17999" y="14850"/>
                  <a:pt x="17999" y="18900"/>
                  <a:pt x="17999" y="18900"/>
                </a:cubicBezTo>
                <a:close/>
                <a:moveTo>
                  <a:pt x="10195" y="1202"/>
                </a:moveTo>
                <a:cubicBezTo>
                  <a:pt x="9527" y="450"/>
                  <a:pt x="8402" y="0"/>
                  <a:pt x="7200" y="0"/>
                </a:cubicBezTo>
                <a:lnTo>
                  <a:pt x="3600" y="0"/>
                </a:lnTo>
                <a:cubicBezTo>
                  <a:pt x="1610" y="0"/>
                  <a:pt x="0" y="1207"/>
                  <a:pt x="0" y="2700"/>
                </a:cubicBezTo>
                <a:lnTo>
                  <a:pt x="0" y="18900"/>
                </a:lnTo>
                <a:cubicBezTo>
                  <a:pt x="0" y="20392"/>
                  <a:pt x="1610" y="21599"/>
                  <a:pt x="3600" y="21599"/>
                </a:cubicBezTo>
                <a:lnTo>
                  <a:pt x="17999" y="21599"/>
                </a:lnTo>
                <a:cubicBezTo>
                  <a:pt x="19989" y="21599"/>
                  <a:pt x="21600" y="20392"/>
                  <a:pt x="21600" y="18900"/>
                </a:cubicBezTo>
                <a:lnTo>
                  <a:pt x="21600" y="14850"/>
                </a:lnTo>
                <a:cubicBezTo>
                  <a:pt x="21600" y="14317"/>
                  <a:pt x="21389" y="13795"/>
                  <a:pt x="20995" y="13352"/>
                </a:cubicBezTo>
                <a:cubicBezTo>
                  <a:pt x="20995" y="13352"/>
                  <a:pt x="10195" y="1202"/>
                  <a:pt x="10195" y="120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9249289" y="2982427"/>
            <a:ext cx="461886" cy="375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50" y="16615"/>
                </a:moveTo>
                <a:cubicBezTo>
                  <a:pt x="20250" y="17074"/>
                  <a:pt x="19948" y="17446"/>
                  <a:pt x="19575" y="17446"/>
                </a:cubicBezTo>
                <a:lnTo>
                  <a:pt x="18803" y="17446"/>
                </a:lnTo>
                <a:cubicBezTo>
                  <a:pt x="18501" y="16016"/>
                  <a:pt x="17453" y="14953"/>
                  <a:pt x="16200" y="14953"/>
                </a:cubicBezTo>
                <a:cubicBezTo>
                  <a:pt x="14945" y="14953"/>
                  <a:pt x="13897" y="16016"/>
                  <a:pt x="13595" y="17446"/>
                </a:cubicBezTo>
                <a:lnTo>
                  <a:pt x="10029" y="17446"/>
                </a:lnTo>
                <a:cubicBezTo>
                  <a:pt x="9727" y="16016"/>
                  <a:pt x="8679" y="14953"/>
                  <a:pt x="7425" y="14953"/>
                </a:cubicBezTo>
                <a:cubicBezTo>
                  <a:pt x="6170" y="14953"/>
                  <a:pt x="5122" y="16016"/>
                  <a:pt x="4820" y="17446"/>
                </a:cubicBezTo>
                <a:lnTo>
                  <a:pt x="4050" y="17446"/>
                </a:lnTo>
                <a:cubicBezTo>
                  <a:pt x="3677" y="17446"/>
                  <a:pt x="3375" y="17074"/>
                  <a:pt x="3375" y="16615"/>
                </a:cubicBezTo>
                <a:lnTo>
                  <a:pt x="3375" y="14123"/>
                </a:lnTo>
                <a:lnTo>
                  <a:pt x="12150" y="14123"/>
                </a:lnTo>
                <a:cubicBezTo>
                  <a:pt x="13266" y="14123"/>
                  <a:pt x="14175" y="13005"/>
                  <a:pt x="14175" y="11630"/>
                </a:cubicBezTo>
                <a:lnTo>
                  <a:pt x="14175" y="5815"/>
                </a:lnTo>
                <a:lnTo>
                  <a:pt x="16875" y="5815"/>
                </a:lnTo>
                <a:cubicBezTo>
                  <a:pt x="17100" y="5815"/>
                  <a:pt x="17311" y="5954"/>
                  <a:pt x="17436" y="6185"/>
                </a:cubicBezTo>
                <a:lnTo>
                  <a:pt x="20136" y="11169"/>
                </a:lnTo>
                <a:cubicBezTo>
                  <a:pt x="20210" y="11306"/>
                  <a:pt x="20250" y="11466"/>
                  <a:pt x="20250" y="11630"/>
                </a:cubicBezTo>
                <a:cubicBezTo>
                  <a:pt x="20250" y="11630"/>
                  <a:pt x="20250" y="16615"/>
                  <a:pt x="20250" y="16615"/>
                </a:cubicBezTo>
                <a:close/>
                <a:moveTo>
                  <a:pt x="16200" y="19938"/>
                </a:moveTo>
                <a:cubicBezTo>
                  <a:pt x="15454" y="19938"/>
                  <a:pt x="14850" y="19193"/>
                  <a:pt x="14850" y="18276"/>
                </a:cubicBezTo>
                <a:cubicBezTo>
                  <a:pt x="14850" y="17360"/>
                  <a:pt x="15454" y="16615"/>
                  <a:pt x="16200" y="16615"/>
                </a:cubicBezTo>
                <a:cubicBezTo>
                  <a:pt x="16945" y="16615"/>
                  <a:pt x="17550" y="17360"/>
                  <a:pt x="17550" y="18276"/>
                </a:cubicBezTo>
                <a:cubicBezTo>
                  <a:pt x="17550" y="19193"/>
                  <a:pt x="16945" y="19938"/>
                  <a:pt x="16200" y="19938"/>
                </a:cubicBezTo>
                <a:moveTo>
                  <a:pt x="7425" y="19938"/>
                </a:moveTo>
                <a:cubicBezTo>
                  <a:pt x="6679" y="19938"/>
                  <a:pt x="6075" y="19193"/>
                  <a:pt x="6075" y="18276"/>
                </a:cubicBezTo>
                <a:cubicBezTo>
                  <a:pt x="6075" y="17360"/>
                  <a:pt x="6679" y="16615"/>
                  <a:pt x="7425" y="16615"/>
                </a:cubicBezTo>
                <a:cubicBezTo>
                  <a:pt x="8170" y="16615"/>
                  <a:pt x="8775" y="17360"/>
                  <a:pt x="8775" y="18276"/>
                </a:cubicBezTo>
                <a:cubicBezTo>
                  <a:pt x="8775" y="19193"/>
                  <a:pt x="8170" y="19938"/>
                  <a:pt x="7425" y="19938"/>
                </a:cubicBezTo>
                <a:moveTo>
                  <a:pt x="2024" y="12461"/>
                </a:moveTo>
                <a:cubicBezTo>
                  <a:pt x="1652" y="12461"/>
                  <a:pt x="1349" y="12089"/>
                  <a:pt x="1349" y="11630"/>
                </a:cubicBezTo>
                <a:lnTo>
                  <a:pt x="1349" y="2492"/>
                </a:lnTo>
                <a:cubicBezTo>
                  <a:pt x="1349" y="2033"/>
                  <a:pt x="1652" y="1661"/>
                  <a:pt x="2024" y="1661"/>
                </a:cubicBezTo>
                <a:lnTo>
                  <a:pt x="12150" y="1661"/>
                </a:lnTo>
                <a:cubicBezTo>
                  <a:pt x="12523" y="1661"/>
                  <a:pt x="12825" y="2033"/>
                  <a:pt x="12825" y="2492"/>
                </a:cubicBezTo>
                <a:lnTo>
                  <a:pt x="12825" y="4153"/>
                </a:lnTo>
                <a:lnTo>
                  <a:pt x="12825" y="5815"/>
                </a:lnTo>
                <a:lnTo>
                  <a:pt x="12825" y="11630"/>
                </a:lnTo>
                <a:cubicBezTo>
                  <a:pt x="12825" y="12089"/>
                  <a:pt x="12523" y="12461"/>
                  <a:pt x="12150" y="12461"/>
                </a:cubicBezTo>
                <a:cubicBezTo>
                  <a:pt x="12150" y="12461"/>
                  <a:pt x="2024" y="12461"/>
                  <a:pt x="2024" y="12461"/>
                </a:cubicBezTo>
                <a:close/>
                <a:moveTo>
                  <a:pt x="21259" y="10248"/>
                </a:moveTo>
                <a:lnTo>
                  <a:pt x="18559" y="5263"/>
                </a:lnTo>
                <a:cubicBezTo>
                  <a:pt x="18182" y="4568"/>
                  <a:pt x="17552" y="4153"/>
                  <a:pt x="16875" y="4153"/>
                </a:cubicBezTo>
                <a:lnTo>
                  <a:pt x="14175" y="4153"/>
                </a:lnTo>
                <a:lnTo>
                  <a:pt x="14175" y="2492"/>
                </a:lnTo>
                <a:cubicBezTo>
                  <a:pt x="14175" y="1117"/>
                  <a:pt x="13266" y="0"/>
                  <a:pt x="12150" y="0"/>
                </a:cubicBezTo>
                <a:lnTo>
                  <a:pt x="2024" y="0"/>
                </a:lnTo>
                <a:cubicBezTo>
                  <a:pt x="908" y="0"/>
                  <a:pt x="0" y="1117"/>
                  <a:pt x="0" y="2492"/>
                </a:cubicBezTo>
                <a:lnTo>
                  <a:pt x="0" y="11630"/>
                </a:lnTo>
                <a:cubicBezTo>
                  <a:pt x="0" y="13005"/>
                  <a:pt x="908" y="14123"/>
                  <a:pt x="2024" y="14123"/>
                </a:cubicBezTo>
                <a:lnTo>
                  <a:pt x="2025" y="14123"/>
                </a:lnTo>
                <a:lnTo>
                  <a:pt x="2025" y="16615"/>
                </a:lnTo>
                <a:cubicBezTo>
                  <a:pt x="2025" y="17989"/>
                  <a:pt x="2933" y="19107"/>
                  <a:pt x="4050" y="19107"/>
                </a:cubicBezTo>
                <a:lnTo>
                  <a:pt x="4820" y="19107"/>
                </a:lnTo>
                <a:cubicBezTo>
                  <a:pt x="5122" y="20537"/>
                  <a:pt x="6170" y="21600"/>
                  <a:pt x="7425" y="21600"/>
                </a:cubicBezTo>
                <a:cubicBezTo>
                  <a:pt x="8679" y="21600"/>
                  <a:pt x="9727" y="20537"/>
                  <a:pt x="10029" y="19107"/>
                </a:cubicBezTo>
                <a:lnTo>
                  <a:pt x="13595" y="19107"/>
                </a:lnTo>
                <a:cubicBezTo>
                  <a:pt x="13897" y="20537"/>
                  <a:pt x="14945" y="21600"/>
                  <a:pt x="16200" y="21600"/>
                </a:cubicBezTo>
                <a:cubicBezTo>
                  <a:pt x="17453" y="21600"/>
                  <a:pt x="18501" y="20537"/>
                  <a:pt x="18803" y="19107"/>
                </a:cubicBezTo>
                <a:lnTo>
                  <a:pt x="19575" y="19107"/>
                </a:lnTo>
                <a:cubicBezTo>
                  <a:pt x="20691" y="19107"/>
                  <a:pt x="21599" y="17989"/>
                  <a:pt x="21599" y="16615"/>
                </a:cubicBezTo>
                <a:lnTo>
                  <a:pt x="21599" y="11630"/>
                </a:lnTo>
                <a:cubicBezTo>
                  <a:pt x="21599" y="11137"/>
                  <a:pt x="21482" y="10658"/>
                  <a:pt x="21259" y="10248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2439431" y="2877865"/>
            <a:ext cx="461885" cy="46188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5" y="9811"/>
                </a:moveTo>
                <a:cubicBezTo>
                  <a:pt x="20220" y="10144"/>
                  <a:pt x="20081" y="10800"/>
                  <a:pt x="18899" y="10800"/>
                </a:cubicBezTo>
                <a:lnTo>
                  <a:pt x="17549" y="10800"/>
                </a:lnTo>
                <a:cubicBezTo>
                  <a:pt x="17363" y="10800"/>
                  <a:pt x="17212" y="10950"/>
                  <a:pt x="17212" y="11137"/>
                </a:cubicBezTo>
                <a:cubicBezTo>
                  <a:pt x="17212" y="11324"/>
                  <a:pt x="17363" y="11475"/>
                  <a:pt x="17549" y="11475"/>
                </a:cubicBezTo>
                <a:lnTo>
                  <a:pt x="18858" y="11475"/>
                </a:lnTo>
                <a:cubicBezTo>
                  <a:pt x="19870" y="11475"/>
                  <a:pt x="20003" y="12314"/>
                  <a:pt x="19938" y="12719"/>
                </a:cubicBezTo>
                <a:cubicBezTo>
                  <a:pt x="19855" y="13223"/>
                  <a:pt x="19618" y="14175"/>
                  <a:pt x="18478" y="14175"/>
                </a:cubicBezTo>
                <a:lnTo>
                  <a:pt x="16874" y="14175"/>
                </a:lnTo>
                <a:cubicBezTo>
                  <a:pt x="16688" y="14175"/>
                  <a:pt x="16537" y="14325"/>
                  <a:pt x="16537" y="14512"/>
                </a:cubicBezTo>
                <a:cubicBezTo>
                  <a:pt x="16537" y="14699"/>
                  <a:pt x="16688" y="14850"/>
                  <a:pt x="16874" y="14850"/>
                </a:cubicBezTo>
                <a:lnTo>
                  <a:pt x="18203" y="14850"/>
                </a:lnTo>
                <a:cubicBezTo>
                  <a:pt x="19343" y="14850"/>
                  <a:pt x="19243" y="15718"/>
                  <a:pt x="19079" y="16237"/>
                </a:cubicBezTo>
                <a:cubicBezTo>
                  <a:pt x="18864" y="16918"/>
                  <a:pt x="18732" y="17549"/>
                  <a:pt x="17297" y="17549"/>
                </a:cubicBezTo>
                <a:lnTo>
                  <a:pt x="16196" y="17549"/>
                </a:lnTo>
                <a:cubicBezTo>
                  <a:pt x="16009" y="17549"/>
                  <a:pt x="15859" y="17700"/>
                  <a:pt x="15859" y="17887"/>
                </a:cubicBezTo>
                <a:cubicBezTo>
                  <a:pt x="15859" y="18073"/>
                  <a:pt x="16009" y="18225"/>
                  <a:pt x="16196" y="18225"/>
                </a:cubicBezTo>
                <a:lnTo>
                  <a:pt x="17255" y="18225"/>
                </a:lnTo>
                <a:cubicBezTo>
                  <a:pt x="17993" y="18225"/>
                  <a:pt x="18027" y="18923"/>
                  <a:pt x="17950" y="19174"/>
                </a:cubicBezTo>
                <a:cubicBezTo>
                  <a:pt x="17866" y="19448"/>
                  <a:pt x="17767" y="19651"/>
                  <a:pt x="17762" y="19660"/>
                </a:cubicBezTo>
                <a:cubicBezTo>
                  <a:pt x="17558" y="20028"/>
                  <a:pt x="17229" y="20249"/>
                  <a:pt x="16534" y="20249"/>
                </a:cubicBezTo>
                <a:lnTo>
                  <a:pt x="12844" y="20249"/>
                </a:lnTo>
                <a:cubicBezTo>
                  <a:pt x="10990" y="20249"/>
                  <a:pt x="9151" y="19829"/>
                  <a:pt x="9104" y="19818"/>
                </a:cubicBezTo>
                <a:cubicBezTo>
                  <a:pt x="6299" y="19172"/>
                  <a:pt x="6152" y="19122"/>
                  <a:pt x="5976" y="19072"/>
                </a:cubicBezTo>
                <a:cubicBezTo>
                  <a:pt x="5976" y="19072"/>
                  <a:pt x="5405" y="18976"/>
                  <a:pt x="5405" y="18478"/>
                </a:cubicBezTo>
                <a:lnTo>
                  <a:pt x="5399" y="9155"/>
                </a:lnTo>
                <a:cubicBezTo>
                  <a:pt x="5399" y="8839"/>
                  <a:pt x="5601" y="8552"/>
                  <a:pt x="5935" y="8452"/>
                </a:cubicBezTo>
                <a:cubicBezTo>
                  <a:pt x="5977" y="8435"/>
                  <a:pt x="6034" y="8419"/>
                  <a:pt x="6074" y="8401"/>
                </a:cubicBezTo>
                <a:cubicBezTo>
                  <a:pt x="9158" y="7125"/>
                  <a:pt x="10097" y="4324"/>
                  <a:pt x="10124" y="2025"/>
                </a:cubicBezTo>
                <a:cubicBezTo>
                  <a:pt x="10128" y="1702"/>
                  <a:pt x="10378" y="1350"/>
                  <a:pt x="10800" y="1350"/>
                </a:cubicBezTo>
                <a:cubicBezTo>
                  <a:pt x="11514" y="1350"/>
                  <a:pt x="12774" y="2782"/>
                  <a:pt x="12774" y="4554"/>
                </a:cubicBezTo>
                <a:cubicBezTo>
                  <a:pt x="12774" y="6155"/>
                  <a:pt x="12711" y="6432"/>
                  <a:pt x="12149" y="8100"/>
                </a:cubicBezTo>
                <a:cubicBezTo>
                  <a:pt x="18899" y="8100"/>
                  <a:pt x="18852" y="8196"/>
                  <a:pt x="19448" y="8353"/>
                </a:cubicBezTo>
                <a:cubicBezTo>
                  <a:pt x="20187" y="8564"/>
                  <a:pt x="20249" y="9175"/>
                  <a:pt x="20249" y="9386"/>
                </a:cubicBezTo>
                <a:cubicBezTo>
                  <a:pt x="20249" y="9618"/>
                  <a:pt x="20243" y="9584"/>
                  <a:pt x="20235" y="9811"/>
                </a:cubicBezTo>
                <a:moveTo>
                  <a:pt x="4724" y="19575"/>
                </a:moveTo>
                <a:cubicBezTo>
                  <a:pt x="4724" y="19948"/>
                  <a:pt x="4423" y="20249"/>
                  <a:pt x="4049" y="20249"/>
                </a:cubicBezTo>
                <a:lnTo>
                  <a:pt x="2024" y="20249"/>
                </a:lnTo>
                <a:cubicBezTo>
                  <a:pt x="1652" y="20249"/>
                  <a:pt x="1349" y="19948"/>
                  <a:pt x="1349" y="19575"/>
                </a:cubicBezTo>
                <a:lnTo>
                  <a:pt x="1349" y="8774"/>
                </a:lnTo>
                <a:cubicBezTo>
                  <a:pt x="1349" y="8401"/>
                  <a:pt x="1652" y="8100"/>
                  <a:pt x="2024" y="8100"/>
                </a:cubicBezTo>
                <a:lnTo>
                  <a:pt x="4049" y="8100"/>
                </a:lnTo>
                <a:cubicBezTo>
                  <a:pt x="4423" y="8100"/>
                  <a:pt x="4724" y="8401"/>
                  <a:pt x="4724" y="8774"/>
                </a:cubicBezTo>
                <a:cubicBezTo>
                  <a:pt x="4724" y="8774"/>
                  <a:pt x="4724" y="19575"/>
                  <a:pt x="4724" y="19575"/>
                </a:cubicBezTo>
                <a:close/>
                <a:moveTo>
                  <a:pt x="19686" y="7069"/>
                </a:moveTo>
                <a:cubicBezTo>
                  <a:pt x="18842" y="6846"/>
                  <a:pt x="16858" y="6849"/>
                  <a:pt x="13956" y="6773"/>
                </a:cubicBezTo>
                <a:cubicBezTo>
                  <a:pt x="14093" y="6139"/>
                  <a:pt x="14124" y="5568"/>
                  <a:pt x="14124" y="4554"/>
                </a:cubicBezTo>
                <a:cubicBezTo>
                  <a:pt x="14124" y="2133"/>
                  <a:pt x="12361" y="0"/>
                  <a:pt x="10800" y="0"/>
                </a:cubicBezTo>
                <a:cubicBezTo>
                  <a:pt x="9698" y="0"/>
                  <a:pt x="8789" y="901"/>
                  <a:pt x="8774" y="2009"/>
                </a:cubicBezTo>
                <a:cubicBezTo>
                  <a:pt x="8760" y="3368"/>
                  <a:pt x="8340" y="5716"/>
                  <a:pt x="6074" y="6906"/>
                </a:cubicBezTo>
                <a:cubicBezTo>
                  <a:pt x="5908" y="6994"/>
                  <a:pt x="5433" y="7228"/>
                  <a:pt x="5364" y="7259"/>
                </a:cubicBezTo>
                <a:lnTo>
                  <a:pt x="5399" y="7289"/>
                </a:lnTo>
                <a:cubicBezTo>
                  <a:pt x="5045" y="6984"/>
                  <a:pt x="4554" y="6750"/>
                  <a:pt x="4049" y="6750"/>
                </a:cubicBezTo>
                <a:lnTo>
                  <a:pt x="2024" y="6750"/>
                </a:lnTo>
                <a:cubicBezTo>
                  <a:pt x="908" y="6750"/>
                  <a:pt x="0" y="7658"/>
                  <a:pt x="0" y="8774"/>
                </a:cubicBezTo>
                <a:lnTo>
                  <a:pt x="0" y="19575"/>
                </a:lnTo>
                <a:cubicBezTo>
                  <a:pt x="0" y="20691"/>
                  <a:pt x="908" y="21599"/>
                  <a:pt x="2024" y="21599"/>
                </a:cubicBezTo>
                <a:lnTo>
                  <a:pt x="4049" y="21599"/>
                </a:lnTo>
                <a:cubicBezTo>
                  <a:pt x="4853" y="21599"/>
                  <a:pt x="5525" y="21114"/>
                  <a:pt x="5850" y="20434"/>
                </a:cubicBezTo>
                <a:cubicBezTo>
                  <a:pt x="5859" y="20437"/>
                  <a:pt x="5873" y="20441"/>
                  <a:pt x="5882" y="20442"/>
                </a:cubicBezTo>
                <a:cubicBezTo>
                  <a:pt x="5927" y="20454"/>
                  <a:pt x="5979" y="20467"/>
                  <a:pt x="6044" y="20485"/>
                </a:cubicBezTo>
                <a:cubicBezTo>
                  <a:pt x="6056" y="20487"/>
                  <a:pt x="6062" y="20488"/>
                  <a:pt x="6074" y="20492"/>
                </a:cubicBezTo>
                <a:cubicBezTo>
                  <a:pt x="6464" y="20588"/>
                  <a:pt x="7212" y="20768"/>
                  <a:pt x="8812" y="21135"/>
                </a:cubicBezTo>
                <a:cubicBezTo>
                  <a:pt x="9155" y="21213"/>
                  <a:pt x="10966" y="21599"/>
                  <a:pt x="12844" y="21599"/>
                </a:cubicBezTo>
                <a:lnTo>
                  <a:pt x="16534" y="21599"/>
                </a:lnTo>
                <a:cubicBezTo>
                  <a:pt x="17659" y="21599"/>
                  <a:pt x="18469" y="21167"/>
                  <a:pt x="18952" y="20298"/>
                </a:cubicBezTo>
                <a:cubicBezTo>
                  <a:pt x="18958" y="20285"/>
                  <a:pt x="19114" y="19982"/>
                  <a:pt x="19240" y="19572"/>
                </a:cubicBezTo>
                <a:cubicBezTo>
                  <a:pt x="19336" y="19263"/>
                  <a:pt x="19371" y="18827"/>
                  <a:pt x="19256" y="18384"/>
                </a:cubicBezTo>
                <a:cubicBezTo>
                  <a:pt x="19981" y="17886"/>
                  <a:pt x="20214" y="17133"/>
                  <a:pt x="20366" y="16643"/>
                </a:cubicBezTo>
                <a:cubicBezTo>
                  <a:pt x="20620" y="15838"/>
                  <a:pt x="20544" y="15235"/>
                  <a:pt x="20367" y="14803"/>
                </a:cubicBezTo>
                <a:cubicBezTo>
                  <a:pt x="20775" y="14418"/>
                  <a:pt x="21122" y="13831"/>
                  <a:pt x="21269" y="12935"/>
                </a:cubicBezTo>
                <a:cubicBezTo>
                  <a:pt x="21361" y="12380"/>
                  <a:pt x="21263" y="11809"/>
                  <a:pt x="21007" y="11334"/>
                </a:cubicBezTo>
                <a:cubicBezTo>
                  <a:pt x="21389" y="10905"/>
                  <a:pt x="21564" y="10365"/>
                  <a:pt x="21583" y="9865"/>
                </a:cubicBezTo>
                <a:lnTo>
                  <a:pt x="21591" y="9724"/>
                </a:lnTo>
                <a:cubicBezTo>
                  <a:pt x="21596" y="9635"/>
                  <a:pt x="21600" y="9581"/>
                  <a:pt x="21600" y="9386"/>
                </a:cubicBezTo>
                <a:cubicBezTo>
                  <a:pt x="21600" y="8533"/>
                  <a:pt x="21010" y="7446"/>
                  <a:pt x="19686" y="7069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7011049" y="2899739"/>
            <a:ext cx="419571" cy="4188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900"/>
                </a:moveTo>
                <a:cubicBezTo>
                  <a:pt x="20249" y="19643"/>
                  <a:pt x="19644" y="20249"/>
                  <a:pt x="18899" y="20249"/>
                </a:cubicBezTo>
                <a:lnTo>
                  <a:pt x="2699" y="20249"/>
                </a:lnTo>
                <a:cubicBezTo>
                  <a:pt x="1955" y="20249"/>
                  <a:pt x="1349" y="19643"/>
                  <a:pt x="1349" y="18900"/>
                </a:cubicBezTo>
                <a:lnTo>
                  <a:pt x="1349" y="5400"/>
                </a:lnTo>
                <a:cubicBezTo>
                  <a:pt x="1349" y="5027"/>
                  <a:pt x="1652" y="4725"/>
                  <a:pt x="2024" y="4725"/>
                </a:cubicBezTo>
                <a:lnTo>
                  <a:pt x="2699" y="4725"/>
                </a:lnTo>
                <a:lnTo>
                  <a:pt x="2699" y="18225"/>
                </a:lnTo>
                <a:cubicBezTo>
                  <a:pt x="2699" y="18598"/>
                  <a:pt x="3001" y="18900"/>
                  <a:pt x="3374" y="18900"/>
                </a:cubicBezTo>
                <a:cubicBezTo>
                  <a:pt x="3748" y="18900"/>
                  <a:pt x="4049" y="18598"/>
                  <a:pt x="4049" y="18225"/>
                </a:cubicBezTo>
                <a:lnTo>
                  <a:pt x="4049" y="2025"/>
                </a:lnTo>
                <a:cubicBezTo>
                  <a:pt x="4049" y="1652"/>
                  <a:pt x="4352" y="1350"/>
                  <a:pt x="4724" y="1350"/>
                </a:cubicBezTo>
                <a:lnTo>
                  <a:pt x="19575" y="1350"/>
                </a:lnTo>
                <a:cubicBezTo>
                  <a:pt x="19947" y="1350"/>
                  <a:pt x="20249" y="1652"/>
                  <a:pt x="20249" y="2025"/>
                </a:cubicBezTo>
                <a:cubicBezTo>
                  <a:pt x="20249" y="2025"/>
                  <a:pt x="20249" y="18900"/>
                  <a:pt x="20249" y="18900"/>
                </a:cubicBezTo>
                <a:close/>
                <a:moveTo>
                  <a:pt x="19575" y="0"/>
                </a:moveTo>
                <a:lnTo>
                  <a:pt x="4724" y="0"/>
                </a:lnTo>
                <a:cubicBezTo>
                  <a:pt x="3606" y="0"/>
                  <a:pt x="2699" y="905"/>
                  <a:pt x="2699" y="2025"/>
                </a:cubicBezTo>
                <a:lnTo>
                  <a:pt x="2699" y="3375"/>
                </a:lnTo>
                <a:lnTo>
                  <a:pt x="2024" y="3375"/>
                </a:lnTo>
                <a:cubicBezTo>
                  <a:pt x="906" y="3375"/>
                  <a:pt x="0" y="4280"/>
                  <a:pt x="0" y="5400"/>
                </a:cubicBezTo>
                <a:lnTo>
                  <a:pt x="0" y="18900"/>
                </a:lnTo>
                <a:cubicBezTo>
                  <a:pt x="0" y="20391"/>
                  <a:pt x="1208" y="21599"/>
                  <a:pt x="2699" y="21599"/>
                </a:cubicBezTo>
                <a:lnTo>
                  <a:pt x="18899" y="21599"/>
                </a:lnTo>
                <a:cubicBezTo>
                  <a:pt x="20391" y="21599"/>
                  <a:pt x="21600" y="20391"/>
                  <a:pt x="21600" y="18900"/>
                </a:cubicBezTo>
                <a:lnTo>
                  <a:pt x="21600" y="2025"/>
                </a:lnTo>
                <a:cubicBezTo>
                  <a:pt x="21600" y="905"/>
                  <a:pt x="20693" y="0"/>
                  <a:pt x="19575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7260213" y="3056541"/>
            <a:ext cx="117422" cy="13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7260213" y="3017162"/>
            <a:ext cx="117422" cy="13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7260213" y="2977782"/>
            <a:ext cx="117422" cy="13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7116299" y="3253439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7116299" y="3214060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7116299" y="3174680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7260213" y="3253439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7260213" y="3214060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7260213" y="3174680"/>
            <a:ext cx="117422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7116300" y="3095921"/>
            <a:ext cx="261336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69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69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7116300" y="3135301"/>
            <a:ext cx="261336" cy="12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90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90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7116299" y="2952006"/>
            <a:ext cx="117422" cy="11742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799" y="4792"/>
                </a:moveTo>
                <a:lnTo>
                  <a:pt x="16800" y="4792"/>
                </a:lnTo>
                <a:lnTo>
                  <a:pt x="16800" y="16797"/>
                </a:lnTo>
                <a:lnTo>
                  <a:pt x="4799" y="16797"/>
                </a:lnTo>
                <a:cubicBezTo>
                  <a:pt x="4799" y="16797"/>
                  <a:pt x="4799" y="4792"/>
                  <a:pt x="4799" y="4792"/>
                </a:cubicBezTo>
                <a:close/>
                <a:moveTo>
                  <a:pt x="2399" y="21600"/>
                </a:moveTo>
                <a:lnTo>
                  <a:pt x="19199" y="21600"/>
                </a:lnTo>
                <a:cubicBezTo>
                  <a:pt x="20527" y="21600"/>
                  <a:pt x="21600" y="20523"/>
                  <a:pt x="21600" y="19198"/>
                </a:cubicBezTo>
                <a:lnTo>
                  <a:pt x="21600" y="2401"/>
                </a:lnTo>
                <a:cubicBezTo>
                  <a:pt x="21600" y="1076"/>
                  <a:pt x="20527" y="0"/>
                  <a:pt x="19199" y="0"/>
                </a:cubicBezTo>
                <a:lnTo>
                  <a:pt x="2399" y="0"/>
                </a:lnTo>
                <a:cubicBezTo>
                  <a:pt x="1072" y="0"/>
                  <a:pt x="0" y="1076"/>
                  <a:pt x="0" y="2401"/>
                </a:cubicBezTo>
                <a:lnTo>
                  <a:pt x="0" y="19198"/>
                </a:lnTo>
                <a:cubicBezTo>
                  <a:pt x="0" y="20523"/>
                  <a:pt x="1072" y="21600"/>
                  <a:pt x="2399" y="2160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4694143" y="2877866"/>
            <a:ext cx="461885" cy="46188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80" y="12132"/>
                </a:moveTo>
                <a:cubicBezTo>
                  <a:pt x="17710" y="12226"/>
                  <a:pt x="17327" y="12561"/>
                  <a:pt x="17170" y="13012"/>
                </a:cubicBezTo>
                <a:cubicBezTo>
                  <a:pt x="17083" y="13261"/>
                  <a:pt x="16981" y="13503"/>
                  <a:pt x="16868" y="13738"/>
                </a:cubicBezTo>
                <a:cubicBezTo>
                  <a:pt x="16658" y="14169"/>
                  <a:pt x="16694" y="14677"/>
                  <a:pt x="16959" y="15075"/>
                </a:cubicBezTo>
                <a:lnTo>
                  <a:pt x="18131" y="16833"/>
                </a:lnTo>
                <a:lnTo>
                  <a:pt x="16832" y="18132"/>
                </a:lnTo>
                <a:lnTo>
                  <a:pt x="15075" y="16960"/>
                </a:lnTo>
                <a:cubicBezTo>
                  <a:pt x="14850" y="16810"/>
                  <a:pt x="14589" y="16733"/>
                  <a:pt x="14326" y="16733"/>
                </a:cubicBezTo>
                <a:cubicBezTo>
                  <a:pt x="14126" y="16733"/>
                  <a:pt x="13924" y="16778"/>
                  <a:pt x="13738" y="16868"/>
                </a:cubicBezTo>
                <a:cubicBezTo>
                  <a:pt x="13504" y="16981"/>
                  <a:pt x="13262" y="17083"/>
                  <a:pt x="13012" y="17170"/>
                </a:cubicBezTo>
                <a:cubicBezTo>
                  <a:pt x="12561" y="17327"/>
                  <a:pt x="12226" y="17712"/>
                  <a:pt x="12133" y="18180"/>
                </a:cubicBezTo>
                <a:lnTo>
                  <a:pt x="11717" y="20249"/>
                </a:lnTo>
                <a:lnTo>
                  <a:pt x="9881" y="20249"/>
                </a:lnTo>
                <a:lnTo>
                  <a:pt x="9467" y="18180"/>
                </a:lnTo>
                <a:cubicBezTo>
                  <a:pt x="9373" y="17712"/>
                  <a:pt x="9039" y="17327"/>
                  <a:pt x="8588" y="17170"/>
                </a:cubicBezTo>
                <a:cubicBezTo>
                  <a:pt x="8339" y="17083"/>
                  <a:pt x="8096" y="16983"/>
                  <a:pt x="7861" y="16869"/>
                </a:cubicBezTo>
                <a:cubicBezTo>
                  <a:pt x="7675" y="16778"/>
                  <a:pt x="7474" y="16733"/>
                  <a:pt x="7273" y="16733"/>
                </a:cubicBezTo>
                <a:cubicBezTo>
                  <a:pt x="7011" y="16733"/>
                  <a:pt x="6750" y="16810"/>
                  <a:pt x="6525" y="16960"/>
                </a:cubicBezTo>
                <a:lnTo>
                  <a:pt x="4767" y="18132"/>
                </a:lnTo>
                <a:lnTo>
                  <a:pt x="3468" y="16833"/>
                </a:lnTo>
                <a:lnTo>
                  <a:pt x="4639" y="15075"/>
                </a:lnTo>
                <a:cubicBezTo>
                  <a:pt x="4904" y="14677"/>
                  <a:pt x="4939" y="14169"/>
                  <a:pt x="4732" y="13738"/>
                </a:cubicBezTo>
                <a:cubicBezTo>
                  <a:pt x="4618" y="13504"/>
                  <a:pt x="4516" y="13263"/>
                  <a:pt x="4429" y="13013"/>
                </a:cubicBezTo>
                <a:cubicBezTo>
                  <a:pt x="4273" y="12561"/>
                  <a:pt x="3888" y="12227"/>
                  <a:pt x="3419" y="12133"/>
                </a:cubicBezTo>
                <a:lnTo>
                  <a:pt x="1350" y="11718"/>
                </a:lnTo>
                <a:lnTo>
                  <a:pt x="1349" y="9882"/>
                </a:lnTo>
                <a:lnTo>
                  <a:pt x="3419" y="9468"/>
                </a:lnTo>
                <a:cubicBezTo>
                  <a:pt x="3888" y="9374"/>
                  <a:pt x="4273" y="9039"/>
                  <a:pt x="4429" y="8588"/>
                </a:cubicBezTo>
                <a:cubicBezTo>
                  <a:pt x="4516" y="8338"/>
                  <a:pt x="4617" y="8096"/>
                  <a:pt x="4731" y="7862"/>
                </a:cubicBezTo>
                <a:cubicBezTo>
                  <a:pt x="4940" y="7431"/>
                  <a:pt x="4905" y="6923"/>
                  <a:pt x="4639" y="6524"/>
                </a:cubicBezTo>
                <a:lnTo>
                  <a:pt x="3468" y="4767"/>
                </a:lnTo>
                <a:lnTo>
                  <a:pt x="4767" y="3468"/>
                </a:lnTo>
                <a:lnTo>
                  <a:pt x="6525" y="4639"/>
                </a:lnTo>
                <a:cubicBezTo>
                  <a:pt x="6750" y="4790"/>
                  <a:pt x="7011" y="4866"/>
                  <a:pt x="7273" y="4866"/>
                </a:cubicBezTo>
                <a:cubicBezTo>
                  <a:pt x="7474" y="4866"/>
                  <a:pt x="7674" y="4822"/>
                  <a:pt x="7861" y="4732"/>
                </a:cubicBezTo>
                <a:cubicBezTo>
                  <a:pt x="8095" y="4619"/>
                  <a:pt x="8337" y="4517"/>
                  <a:pt x="8586" y="4430"/>
                </a:cubicBezTo>
                <a:cubicBezTo>
                  <a:pt x="9039" y="4272"/>
                  <a:pt x="9373" y="3888"/>
                  <a:pt x="9467" y="3420"/>
                </a:cubicBezTo>
                <a:lnTo>
                  <a:pt x="9881" y="1350"/>
                </a:lnTo>
                <a:lnTo>
                  <a:pt x="11717" y="1350"/>
                </a:lnTo>
                <a:lnTo>
                  <a:pt x="12131" y="3420"/>
                </a:lnTo>
                <a:cubicBezTo>
                  <a:pt x="12225" y="3888"/>
                  <a:pt x="12560" y="4272"/>
                  <a:pt x="13012" y="4430"/>
                </a:cubicBezTo>
                <a:cubicBezTo>
                  <a:pt x="13261" y="4517"/>
                  <a:pt x="13502" y="4617"/>
                  <a:pt x="13737" y="4731"/>
                </a:cubicBezTo>
                <a:cubicBezTo>
                  <a:pt x="13924" y="4822"/>
                  <a:pt x="14125" y="4866"/>
                  <a:pt x="14326" y="4866"/>
                </a:cubicBezTo>
                <a:cubicBezTo>
                  <a:pt x="14589" y="4866"/>
                  <a:pt x="14850" y="4790"/>
                  <a:pt x="15075" y="4639"/>
                </a:cubicBezTo>
                <a:lnTo>
                  <a:pt x="16832" y="3468"/>
                </a:lnTo>
                <a:lnTo>
                  <a:pt x="18131" y="4767"/>
                </a:lnTo>
                <a:lnTo>
                  <a:pt x="16959" y="6524"/>
                </a:lnTo>
                <a:cubicBezTo>
                  <a:pt x="16694" y="6923"/>
                  <a:pt x="16660" y="7431"/>
                  <a:pt x="16867" y="7861"/>
                </a:cubicBezTo>
                <a:cubicBezTo>
                  <a:pt x="16980" y="8096"/>
                  <a:pt x="17083" y="8337"/>
                  <a:pt x="17170" y="8587"/>
                </a:cubicBezTo>
                <a:cubicBezTo>
                  <a:pt x="17327" y="9039"/>
                  <a:pt x="17710" y="9373"/>
                  <a:pt x="18180" y="9467"/>
                </a:cubicBezTo>
                <a:lnTo>
                  <a:pt x="20248" y="9882"/>
                </a:lnTo>
                <a:lnTo>
                  <a:pt x="20250" y="11718"/>
                </a:lnTo>
                <a:cubicBezTo>
                  <a:pt x="20250" y="11718"/>
                  <a:pt x="18180" y="12132"/>
                  <a:pt x="18180" y="12132"/>
                </a:cubicBezTo>
                <a:close/>
                <a:moveTo>
                  <a:pt x="20513" y="8558"/>
                </a:moveTo>
                <a:lnTo>
                  <a:pt x="18445" y="8143"/>
                </a:lnTo>
                <a:cubicBezTo>
                  <a:pt x="18341" y="7844"/>
                  <a:pt x="18218" y="7554"/>
                  <a:pt x="18082" y="7273"/>
                </a:cubicBezTo>
                <a:lnTo>
                  <a:pt x="19254" y="5516"/>
                </a:lnTo>
                <a:cubicBezTo>
                  <a:pt x="19611" y="4980"/>
                  <a:pt x="19540" y="4268"/>
                  <a:pt x="19085" y="3813"/>
                </a:cubicBezTo>
                <a:lnTo>
                  <a:pt x="17787" y="2514"/>
                </a:lnTo>
                <a:cubicBezTo>
                  <a:pt x="17526" y="2253"/>
                  <a:pt x="17181" y="2118"/>
                  <a:pt x="16831" y="2118"/>
                </a:cubicBezTo>
                <a:cubicBezTo>
                  <a:pt x="16573" y="2118"/>
                  <a:pt x="16312" y="2193"/>
                  <a:pt x="16084" y="2345"/>
                </a:cubicBezTo>
                <a:lnTo>
                  <a:pt x="14326" y="3516"/>
                </a:lnTo>
                <a:cubicBezTo>
                  <a:pt x="14044" y="3380"/>
                  <a:pt x="13754" y="3258"/>
                  <a:pt x="13455" y="3155"/>
                </a:cubicBezTo>
                <a:lnTo>
                  <a:pt x="13041" y="1085"/>
                </a:lnTo>
                <a:cubicBezTo>
                  <a:pt x="12916" y="454"/>
                  <a:pt x="12361" y="0"/>
                  <a:pt x="11717" y="0"/>
                </a:cubicBezTo>
                <a:lnTo>
                  <a:pt x="9881" y="0"/>
                </a:lnTo>
                <a:cubicBezTo>
                  <a:pt x="9238" y="0"/>
                  <a:pt x="8684" y="454"/>
                  <a:pt x="8557" y="1085"/>
                </a:cubicBezTo>
                <a:lnTo>
                  <a:pt x="8143" y="3155"/>
                </a:lnTo>
                <a:cubicBezTo>
                  <a:pt x="7843" y="3258"/>
                  <a:pt x="7554" y="3381"/>
                  <a:pt x="7273" y="3516"/>
                </a:cubicBezTo>
                <a:lnTo>
                  <a:pt x="5516" y="2345"/>
                </a:lnTo>
                <a:cubicBezTo>
                  <a:pt x="5287" y="2193"/>
                  <a:pt x="5026" y="2118"/>
                  <a:pt x="4767" y="2118"/>
                </a:cubicBezTo>
                <a:cubicBezTo>
                  <a:pt x="4419" y="2118"/>
                  <a:pt x="4073" y="2253"/>
                  <a:pt x="3812" y="2514"/>
                </a:cubicBezTo>
                <a:lnTo>
                  <a:pt x="2514" y="3813"/>
                </a:lnTo>
                <a:cubicBezTo>
                  <a:pt x="2059" y="4268"/>
                  <a:pt x="1988" y="4980"/>
                  <a:pt x="2345" y="5516"/>
                </a:cubicBezTo>
                <a:lnTo>
                  <a:pt x="3516" y="7273"/>
                </a:lnTo>
                <a:cubicBezTo>
                  <a:pt x="3380" y="7555"/>
                  <a:pt x="3258" y="7844"/>
                  <a:pt x="3154" y="8144"/>
                </a:cubicBezTo>
                <a:lnTo>
                  <a:pt x="1085" y="8558"/>
                </a:lnTo>
                <a:cubicBezTo>
                  <a:pt x="454" y="8684"/>
                  <a:pt x="0" y="9238"/>
                  <a:pt x="0" y="9882"/>
                </a:cubicBezTo>
                <a:lnTo>
                  <a:pt x="0" y="11718"/>
                </a:lnTo>
                <a:cubicBezTo>
                  <a:pt x="0" y="12361"/>
                  <a:pt x="454" y="12916"/>
                  <a:pt x="1085" y="13042"/>
                </a:cubicBezTo>
                <a:lnTo>
                  <a:pt x="3154" y="13456"/>
                </a:lnTo>
                <a:cubicBezTo>
                  <a:pt x="3258" y="13755"/>
                  <a:pt x="3380" y="14046"/>
                  <a:pt x="3516" y="14326"/>
                </a:cubicBezTo>
                <a:lnTo>
                  <a:pt x="2345" y="16083"/>
                </a:lnTo>
                <a:cubicBezTo>
                  <a:pt x="1988" y="16619"/>
                  <a:pt x="2059" y="17332"/>
                  <a:pt x="2514" y="17787"/>
                </a:cubicBezTo>
                <a:lnTo>
                  <a:pt x="3812" y="19086"/>
                </a:lnTo>
                <a:cubicBezTo>
                  <a:pt x="4073" y="19346"/>
                  <a:pt x="4419" y="19482"/>
                  <a:pt x="4767" y="19482"/>
                </a:cubicBezTo>
                <a:cubicBezTo>
                  <a:pt x="5026" y="19482"/>
                  <a:pt x="5287" y="19406"/>
                  <a:pt x="5516" y="19254"/>
                </a:cubicBezTo>
                <a:lnTo>
                  <a:pt x="7273" y="18083"/>
                </a:lnTo>
                <a:cubicBezTo>
                  <a:pt x="7554" y="18220"/>
                  <a:pt x="7843" y="18341"/>
                  <a:pt x="8143" y="18445"/>
                </a:cubicBezTo>
                <a:lnTo>
                  <a:pt x="8557" y="20514"/>
                </a:lnTo>
                <a:cubicBezTo>
                  <a:pt x="8684" y="21146"/>
                  <a:pt x="9238" y="21599"/>
                  <a:pt x="9881" y="21599"/>
                </a:cubicBezTo>
                <a:lnTo>
                  <a:pt x="11717" y="21599"/>
                </a:lnTo>
                <a:cubicBezTo>
                  <a:pt x="12361" y="21599"/>
                  <a:pt x="12916" y="21146"/>
                  <a:pt x="13041" y="20514"/>
                </a:cubicBezTo>
                <a:lnTo>
                  <a:pt x="13456" y="18445"/>
                </a:lnTo>
                <a:cubicBezTo>
                  <a:pt x="13755" y="18341"/>
                  <a:pt x="14046" y="18219"/>
                  <a:pt x="14326" y="18083"/>
                </a:cubicBezTo>
                <a:lnTo>
                  <a:pt x="16084" y="19254"/>
                </a:lnTo>
                <a:cubicBezTo>
                  <a:pt x="16312" y="19406"/>
                  <a:pt x="16573" y="19482"/>
                  <a:pt x="16831" y="19482"/>
                </a:cubicBezTo>
                <a:cubicBezTo>
                  <a:pt x="17181" y="19482"/>
                  <a:pt x="17526" y="19346"/>
                  <a:pt x="17787" y="19086"/>
                </a:cubicBezTo>
                <a:lnTo>
                  <a:pt x="19085" y="17787"/>
                </a:lnTo>
                <a:cubicBezTo>
                  <a:pt x="19540" y="17332"/>
                  <a:pt x="19611" y="16619"/>
                  <a:pt x="19254" y="16083"/>
                </a:cubicBezTo>
                <a:lnTo>
                  <a:pt x="18082" y="14326"/>
                </a:lnTo>
                <a:cubicBezTo>
                  <a:pt x="18219" y="14045"/>
                  <a:pt x="18341" y="13755"/>
                  <a:pt x="18445" y="13456"/>
                </a:cubicBezTo>
                <a:lnTo>
                  <a:pt x="20513" y="13042"/>
                </a:lnTo>
                <a:cubicBezTo>
                  <a:pt x="21145" y="12916"/>
                  <a:pt x="21599" y="12361"/>
                  <a:pt x="21599" y="11718"/>
                </a:cubicBezTo>
                <a:lnTo>
                  <a:pt x="21599" y="9882"/>
                </a:lnTo>
                <a:cubicBezTo>
                  <a:pt x="21599" y="9238"/>
                  <a:pt x="21145" y="8684"/>
                  <a:pt x="20513" y="8558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4824417" y="3007352"/>
            <a:ext cx="202124" cy="2021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250"/>
                </a:moveTo>
                <a:cubicBezTo>
                  <a:pt x="5580" y="20250"/>
                  <a:pt x="1350" y="16017"/>
                  <a:pt x="1350" y="10800"/>
                </a:cubicBezTo>
                <a:cubicBezTo>
                  <a:pt x="1350" y="5582"/>
                  <a:pt x="5580" y="1349"/>
                  <a:pt x="10800" y="1349"/>
                </a:cubicBezTo>
                <a:cubicBezTo>
                  <a:pt x="16016" y="1349"/>
                  <a:pt x="20250" y="5582"/>
                  <a:pt x="20250" y="10800"/>
                </a:cubicBezTo>
                <a:cubicBezTo>
                  <a:pt x="20250" y="16017"/>
                  <a:pt x="16016" y="20250"/>
                  <a:pt x="10800" y="202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3"/>
                  <a:pt x="4836" y="21600"/>
                  <a:pt x="10800" y="21600"/>
                </a:cubicBezTo>
                <a:cubicBezTo>
                  <a:pt x="16763" y="21600"/>
                  <a:pt x="21599" y="16763"/>
                  <a:pt x="21599" y="10800"/>
                </a:cubicBezTo>
                <a:cubicBezTo>
                  <a:pt x="21599" y="4836"/>
                  <a:pt x="16763" y="0"/>
                  <a:pt x="1080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4867054" y="3050777"/>
            <a:ext cx="116064" cy="1160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8900"/>
                </a:moveTo>
                <a:cubicBezTo>
                  <a:pt x="6328" y="18900"/>
                  <a:pt x="2699" y="15271"/>
                  <a:pt x="2699" y="10800"/>
                </a:cubicBezTo>
                <a:cubicBezTo>
                  <a:pt x="2699" y="6329"/>
                  <a:pt x="6328" y="2700"/>
                  <a:pt x="10800" y="2700"/>
                </a:cubicBezTo>
                <a:cubicBezTo>
                  <a:pt x="15271" y="2700"/>
                  <a:pt x="18899" y="6329"/>
                  <a:pt x="18899" y="10800"/>
                </a:cubicBezTo>
                <a:cubicBezTo>
                  <a:pt x="18899" y="15271"/>
                  <a:pt x="15271" y="18900"/>
                  <a:pt x="10800" y="18900"/>
                </a:cubicBezTo>
                <a:moveTo>
                  <a:pt x="10800" y="0"/>
                </a:moveTo>
                <a:cubicBezTo>
                  <a:pt x="4830" y="0"/>
                  <a:pt x="0" y="4833"/>
                  <a:pt x="0" y="10800"/>
                </a:cubicBezTo>
                <a:cubicBezTo>
                  <a:pt x="0" y="16766"/>
                  <a:pt x="4830" y="21599"/>
                  <a:pt x="10800" y="21599"/>
                </a:cubicBezTo>
                <a:cubicBezTo>
                  <a:pt x="16764" y="21599"/>
                  <a:pt x="21600" y="16766"/>
                  <a:pt x="21600" y="10800"/>
                </a:cubicBezTo>
                <a:cubicBezTo>
                  <a:pt x="21600" y="4833"/>
                  <a:pt x="16764" y="0"/>
                  <a:pt x="10800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520" tIns="34520" rIns="34520" bIns="34520" anchor="ctr"/>
          <a:lstStyle/>
          <a:p>
            <a:pPr marL="0" marR="0" lvl="0" indent="0" defTabSz="4142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1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882407" y="223707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1927487" y="4186460"/>
            <a:ext cx="158652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4160870" y="223707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392957" y="223707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698179" y="223707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4131822" y="4186460"/>
            <a:ext cx="158652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6525661" y="4186460"/>
            <a:ext cx="158652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8686968" y="4186460"/>
            <a:ext cx="158652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57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387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5400000">
            <a:off x="7033691" y="2011369"/>
            <a:ext cx="360040" cy="576064"/>
          </a:xfrm>
          <a:prstGeom prst="chevron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7213711" y="2640100"/>
            <a:ext cx="3636404" cy="0"/>
          </a:xfrm>
          <a:prstGeom prst="line">
            <a:avLst/>
          </a:prstGeom>
          <a:ln>
            <a:solidFill>
              <a:srgbClr val="7ACEDB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>
          <a:xfrm rot="5400000">
            <a:off x="7033691" y="3375234"/>
            <a:ext cx="360040" cy="576064"/>
          </a:xfrm>
          <a:prstGeom prst="chevron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7213711" y="4008252"/>
            <a:ext cx="3636404" cy="0"/>
          </a:xfrm>
          <a:prstGeom prst="line">
            <a:avLst/>
          </a:prstGeom>
          <a:ln>
            <a:solidFill>
              <a:srgbClr val="7ACEDB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 rot="5400000">
            <a:off x="7028323" y="4734430"/>
            <a:ext cx="360040" cy="576064"/>
          </a:xfrm>
          <a:prstGeom prst="chevron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7213711" y="5367158"/>
            <a:ext cx="3636404" cy="0"/>
          </a:xfrm>
          <a:prstGeom prst="line">
            <a:avLst/>
          </a:prstGeom>
          <a:ln>
            <a:solidFill>
              <a:srgbClr val="7ACEDB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7563851" y="179695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639318" y="2136229"/>
            <a:ext cx="27746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7496375" y="3143973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7571842" y="3483247"/>
            <a:ext cx="27746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7553115" y="450783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628582" y="4847112"/>
            <a:ext cx="27746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730844" y="1765879"/>
            <a:ext cx="6120680" cy="3682533"/>
            <a:chOff x="730844" y="1765879"/>
            <a:chExt cx="6120680" cy="3682533"/>
          </a:xfrm>
        </p:grpSpPr>
        <p:pic>
          <p:nvPicPr>
            <p:cNvPr id="15" name="出自【趣你的PPT】(微信:qunideppt)：最优质的PPT资源库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44" y="1765879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" t="2362" b="8673"/>
            <a:stretch>
              <a:fillRect/>
            </a:stretch>
          </p:blipFill>
          <p:spPr>
            <a:xfrm>
              <a:off x="1684503" y="2172429"/>
              <a:ext cx="4237463" cy="2565232"/>
            </a:xfrm>
            <a:custGeom>
              <a:avLst/>
              <a:gdLst>
                <a:gd name="connsiteX0" fmla="*/ 0 w 4237463"/>
                <a:gd name="connsiteY0" fmla="*/ 0 h 2565232"/>
                <a:gd name="connsiteX1" fmla="*/ 4237463 w 4237463"/>
                <a:gd name="connsiteY1" fmla="*/ 0 h 2565232"/>
                <a:gd name="connsiteX2" fmla="*/ 4237463 w 4237463"/>
                <a:gd name="connsiteY2" fmla="*/ 2565232 h 2565232"/>
                <a:gd name="connsiteX3" fmla="*/ 0 w 4237463"/>
                <a:gd name="connsiteY3" fmla="*/ 2565232 h 256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7463" h="2565232">
                  <a:moveTo>
                    <a:pt x="0" y="0"/>
                  </a:moveTo>
                  <a:lnTo>
                    <a:pt x="4237463" y="0"/>
                  </a:lnTo>
                  <a:lnTo>
                    <a:pt x="4237463" y="2565232"/>
                  </a:lnTo>
                  <a:lnTo>
                    <a:pt x="0" y="2565232"/>
                  </a:lnTo>
                  <a:close/>
                </a:path>
              </a:pathLst>
            </a:custGeom>
          </p:spPr>
        </p:pic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237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293216" y="4522283"/>
            <a:ext cx="1164879" cy="1265523"/>
          </a:xfrm>
          <a:custGeom>
            <a:avLst/>
            <a:gdLst>
              <a:gd name="T0" fmla="*/ 0 w 876"/>
              <a:gd name="T1" fmla="*/ 29138806 h 952"/>
              <a:gd name="T2" fmla="*/ 0 w 876"/>
              <a:gd name="T3" fmla="*/ 477871696 h 952"/>
              <a:gd name="T4" fmla="*/ 851127092 w 876"/>
              <a:gd name="T5" fmla="*/ 924662129 h 952"/>
              <a:gd name="T6" fmla="*/ 691784020 w 876"/>
              <a:gd name="T7" fmla="*/ 0 h 952"/>
              <a:gd name="T8" fmla="*/ 367267589 w 876"/>
              <a:gd name="T9" fmla="*/ 0 h 952"/>
              <a:gd name="T10" fmla="*/ 410017760 w 876"/>
              <a:gd name="T11" fmla="*/ 244763215 h 952"/>
              <a:gd name="T12" fmla="*/ 0 w 876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>
              <a:solidFill>
                <a:sysClr val="windowText" lastClr="000000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795879" y="4503018"/>
            <a:ext cx="1169161" cy="1265522"/>
          </a:xfrm>
          <a:custGeom>
            <a:avLst/>
            <a:gdLst>
              <a:gd name="T0" fmla="*/ 854256123 w 878"/>
              <a:gd name="T1" fmla="*/ 29138806 h 952"/>
              <a:gd name="T2" fmla="*/ 443668360 w 878"/>
              <a:gd name="T3" fmla="*/ 244763215 h 952"/>
              <a:gd name="T4" fmla="*/ 484532161 w 878"/>
              <a:gd name="T5" fmla="*/ 0 h 952"/>
              <a:gd name="T6" fmla="*/ 159564590 w 878"/>
              <a:gd name="T7" fmla="*/ 0 h 952"/>
              <a:gd name="T8" fmla="*/ 0 w 878"/>
              <a:gd name="T9" fmla="*/ 924662129 h 952"/>
              <a:gd name="T10" fmla="*/ 854256123 w 878"/>
              <a:gd name="T11" fmla="*/ 477871696 h 952"/>
              <a:gd name="T12" fmla="*/ 854256123 w 878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>
              <a:solidFill>
                <a:sysClr val="windowText" lastClr="000000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096000" y="1986171"/>
            <a:ext cx="2038540" cy="2398284"/>
          </a:xfrm>
          <a:custGeom>
            <a:avLst/>
            <a:gdLst>
              <a:gd name="T0" fmla="*/ 460241095 w 1534"/>
              <a:gd name="T1" fmla="*/ 934440516 h 1804"/>
              <a:gd name="T2" fmla="*/ 0 w 1534"/>
              <a:gd name="T3" fmla="*/ 0 h 1804"/>
              <a:gd name="T4" fmla="*/ 0 w 1534"/>
              <a:gd name="T5" fmla="*/ 679947018 h 1804"/>
              <a:gd name="T6" fmla="*/ 238859290 w 1534"/>
              <a:gd name="T7" fmla="*/ 1165622896 h 1804"/>
              <a:gd name="T8" fmla="*/ 774835825 w 1534"/>
              <a:gd name="T9" fmla="*/ 1243330563 h 1804"/>
              <a:gd name="T10" fmla="*/ 388389322 w 1534"/>
              <a:gd name="T11" fmla="*/ 1622157906 h 1804"/>
              <a:gd name="T12" fmla="*/ 409750474 w 1534"/>
              <a:gd name="T13" fmla="*/ 1752319530 h 1804"/>
              <a:gd name="T14" fmla="*/ 802023462 w 1534"/>
              <a:gd name="T15" fmla="*/ 1752319530 h 1804"/>
              <a:gd name="T16" fmla="*/ 1489471863 w 1534"/>
              <a:gd name="T17" fmla="*/ 1084029057 h 1804"/>
              <a:gd name="T18" fmla="*/ 460241095 w 1534"/>
              <a:gd name="T19" fmla="*/ 93444051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474" y="962"/>
                </a:moveTo>
                <a:lnTo>
                  <a:pt x="0" y="0"/>
                </a:lnTo>
                <a:lnTo>
                  <a:pt x="0" y="700"/>
                </a:lnTo>
                <a:lnTo>
                  <a:pt x="246" y="1200"/>
                </a:lnTo>
                <a:lnTo>
                  <a:pt x="798" y="1280"/>
                </a:lnTo>
                <a:lnTo>
                  <a:pt x="400" y="1670"/>
                </a:lnTo>
                <a:lnTo>
                  <a:pt x="422" y="1804"/>
                </a:lnTo>
                <a:lnTo>
                  <a:pt x="826" y="1804"/>
                </a:lnTo>
                <a:lnTo>
                  <a:pt x="1534" y="1116"/>
                </a:lnTo>
                <a:lnTo>
                  <a:pt x="474" y="96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>
              <a:solidFill>
                <a:sysClr val="windowText" lastClr="000000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080870" y="1994739"/>
            <a:ext cx="2038540" cy="2398284"/>
          </a:xfrm>
          <a:custGeom>
            <a:avLst/>
            <a:gdLst>
              <a:gd name="T0" fmla="*/ 1029230767 w 1534"/>
              <a:gd name="T1" fmla="*/ 934440516 h 1804"/>
              <a:gd name="T2" fmla="*/ 0 w 1534"/>
              <a:gd name="T3" fmla="*/ 1084029057 h 1804"/>
              <a:gd name="T4" fmla="*/ 687448400 w 1534"/>
              <a:gd name="T5" fmla="*/ 1752319530 h 1804"/>
              <a:gd name="T6" fmla="*/ 1079721389 w 1534"/>
              <a:gd name="T7" fmla="*/ 1752319530 h 1804"/>
              <a:gd name="T8" fmla="*/ 1103024374 w 1534"/>
              <a:gd name="T9" fmla="*/ 1622157906 h 1804"/>
              <a:gd name="T10" fmla="*/ 714636037 w 1534"/>
              <a:gd name="T11" fmla="*/ 1243330563 h 1804"/>
              <a:gd name="T12" fmla="*/ 1250612572 w 1534"/>
              <a:gd name="T13" fmla="*/ 1165622896 h 1804"/>
              <a:gd name="T14" fmla="*/ 1489471863 w 1534"/>
              <a:gd name="T15" fmla="*/ 679947018 h 1804"/>
              <a:gd name="T16" fmla="*/ 1489471863 w 1534"/>
              <a:gd name="T17" fmla="*/ 0 h 1804"/>
              <a:gd name="T18" fmla="*/ 1029230767 w 1534"/>
              <a:gd name="T19" fmla="*/ 93444051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1060" y="962"/>
                </a:moveTo>
                <a:lnTo>
                  <a:pt x="0" y="1116"/>
                </a:lnTo>
                <a:lnTo>
                  <a:pt x="708" y="1804"/>
                </a:lnTo>
                <a:lnTo>
                  <a:pt x="1112" y="1804"/>
                </a:lnTo>
                <a:lnTo>
                  <a:pt x="1136" y="1670"/>
                </a:lnTo>
                <a:lnTo>
                  <a:pt x="736" y="1280"/>
                </a:lnTo>
                <a:lnTo>
                  <a:pt x="1288" y="1200"/>
                </a:lnTo>
                <a:lnTo>
                  <a:pt x="1534" y="700"/>
                </a:lnTo>
                <a:lnTo>
                  <a:pt x="1534" y="0"/>
                </a:lnTo>
                <a:lnTo>
                  <a:pt x="1060" y="96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822018" y="3840646"/>
            <a:ext cx="256959" cy="254817"/>
          </a:xfrm>
          <a:custGeom>
            <a:avLst/>
            <a:gdLst>
              <a:gd name="T0" fmla="*/ 187748664 w 192"/>
              <a:gd name="T1" fmla="*/ 93092784 h 192"/>
              <a:gd name="T2" fmla="*/ 187748664 w 192"/>
              <a:gd name="T3" fmla="*/ 93092784 h 192"/>
              <a:gd name="T4" fmla="*/ 185793063 w 192"/>
              <a:gd name="T5" fmla="*/ 112486868 h 192"/>
              <a:gd name="T6" fmla="*/ 179926258 w 192"/>
              <a:gd name="T7" fmla="*/ 129941642 h 192"/>
              <a:gd name="T8" fmla="*/ 170147258 w 192"/>
              <a:gd name="T9" fmla="*/ 145457106 h 192"/>
              <a:gd name="T10" fmla="*/ 160368258 w 192"/>
              <a:gd name="T11" fmla="*/ 159032277 h 192"/>
              <a:gd name="T12" fmla="*/ 146679047 w 192"/>
              <a:gd name="T13" fmla="*/ 170669121 h 192"/>
              <a:gd name="T14" fmla="*/ 129077641 w 192"/>
              <a:gd name="T15" fmla="*/ 178427345 h 192"/>
              <a:gd name="T16" fmla="*/ 113431836 w 192"/>
              <a:gd name="T17" fmla="*/ 184245275 h 192"/>
              <a:gd name="T18" fmla="*/ 93874828 w 192"/>
              <a:gd name="T19" fmla="*/ 186184585 h 192"/>
              <a:gd name="T20" fmla="*/ 93874828 w 192"/>
              <a:gd name="T21" fmla="*/ 186184585 h 192"/>
              <a:gd name="T22" fmla="*/ 74316828 w 192"/>
              <a:gd name="T23" fmla="*/ 184245275 h 192"/>
              <a:gd name="T24" fmla="*/ 56715422 w 192"/>
              <a:gd name="T25" fmla="*/ 178427345 h 192"/>
              <a:gd name="T26" fmla="*/ 41069617 w 192"/>
              <a:gd name="T27" fmla="*/ 170669121 h 192"/>
              <a:gd name="T28" fmla="*/ 27380406 w 192"/>
              <a:gd name="T29" fmla="*/ 159032277 h 192"/>
              <a:gd name="T30" fmla="*/ 15645805 w 192"/>
              <a:gd name="T31" fmla="*/ 145457106 h 192"/>
              <a:gd name="T32" fmla="*/ 7822406 w 192"/>
              <a:gd name="T33" fmla="*/ 129941642 h 192"/>
              <a:gd name="T34" fmla="*/ 1955602 w 192"/>
              <a:gd name="T35" fmla="*/ 112486868 h 192"/>
              <a:gd name="T36" fmla="*/ 0 w 192"/>
              <a:gd name="T37" fmla="*/ 93092784 h 192"/>
              <a:gd name="T38" fmla="*/ 0 w 192"/>
              <a:gd name="T39" fmla="*/ 93092784 h 192"/>
              <a:gd name="T40" fmla="*/ 1955602 w 192"/>
              <a:gd name="T41" fmla="*/ 73697716 h 192"/>
              <a:gd name="T42" fmla="*/ 7822406 w 192"/>
              <a:gd name="T43" fmla="*/ 56242942 h 192"/>
              <a:gd name="T44" fmla="*/ 15645805 w 192"/>
              <a:gd name="T45" fmla="*/ 40727478 h 192"/>
              <a:gd name="T46" fmla="*/ 27380406 w 192"/>
              <a:gd name="T47" fmla="*/ 27152308 h 192"/>
              <a:gd name="T48" fmla="*/ 41069617 w 192"/>
              <a:gd name="T49" fmla="*/ 17454774 h 192"/>
              <a:gd name="T50" fmla="*/ 56715422 w 192"/>
              <a:gd name="T51" fmla="*/ 7757240 h 192"/>
              <a:gd name="T52" fmla="*/ 74316828 w 192"/>
              <a:gd name="T53" fmla="*/ 1939310 h 192"/>
              <a:gd name="T54" fmla="*/ 93874828 w 192"/>
              <a:gd name="T55" fmla="*/ 0 h 192"/>
              <a:gd name="T56" fmla="*/ 93874828 w 192"/>
              <a:gd name="T57" fmla="*/ 0 h 192"/>
              <a:gd name="T58" fmla="*/ 113431836 w 192"/>
              <a:gd name="T59" fmla="*/ 1939310 h 192"/>
              <a:gd name="T60" fmla="*/ 129077641 w 192"/>
              <a:gd name="T61" fmla="*/ 7757240 h 192"/>
              <a:gd name="T62" fmla="*/ 146679047 w 192"/>
              <a:gd name="T63" fmla="*/ 17454774 h 192"/>
              <a:gd name="T64" fmla="*/ 160368258 w 192"/>
              <a:gd name="T65" fmla="*/ 27152308 h 192"/>
              <a:gd name="T66" fmla="*/ 170147258 w 192"/>
              <a:gd name="T67" fmla="*/ 40727478 h 192"/>
              <a:gd name="T68" fmla="*/ 179926258 w 192"/>
              <a:gd name="T69" fmla="*/ 56242942 h 192"/>
              <a:gd name="T70" fmla="*/ 185793063 w 192"/>
              <a:gd name="T71" fmla="*/ 73697716 h 192"/>
              <a:gd name="T72" fmla="*/ 187748664 w 192"/>
              <a:gd name="T73" fmla="*/ 93092784 h 192"/>
              <a:gd name="T74" fmla="*/ 187748664 w 192"/>
              <a:gd name="T75" fmla="*/ 93092784 h 19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2" h="192">
                <a:moveTo>
                  <a:pt x="192" y="96"/>
                </a:moveTo>
                <a:lnTo>
                  <a:pt x="192" y="96"/>
                </a:lnTo>
                <a:lnTo>
                  <a:pt x="190" y="116"/>
                </a:lnTo>
                <a:lnTo>
                  <a:pt x="184" y="134"/>
                </a:lnTo>
                <a:lnTo>
                  <a:pt x="174" y="150"/>
                </a:lnTo>
                <a:lnTo>
                  <a:pt x="164" y="164"/>
                </a:lnTo>
                <a:lnTo>
                  <a:pt x="150" y="176"/>
                </a:lnTo>
                <a:lnTo>
                  <a:pt x="132" y="184"/>
                </a:lnTo>
                <a:lnTo>
                  <a:pt x="116" y="190"/>
                </a:lnTo>
                <a:lnTo>
                  <a:pt x="96" y="192"/>
                </a:lnTo>
                <a:lnTo>
                  <a:pt x="76" y="190"/>
                </a:lnTo>
                <a:lnTo>
                  <a:pt x="58" y="184"/>
                </a:lnTo>
                <a:lnTo>
                  <a:pt x="42" y="176"/>
                </a:lnTo>
                <a:lnTo>
                  <a:pt x="28" y="164"/>
                </a:lnTo>
                <a:lnTo>
                  <a:pt x="16" y="150"/>
                </a:lnTo>
                <a:lnTo>
                  <a:pt x="8" y="134"/>
                </a:lnTo>
                <a:lnTo>
                  <a:pt x="2" y="116"/>
                </a:lnTo>
                <a:lnTo>
                  <a:pt x="0" y="96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8"/>
                </a:lnTo>
                <a:lnTo>
                  <a:pt x="58" y="8"/>
                </a:lnTo>
                <a:lnTo>
                  <a:pt x="76" y="2"/>
                </a:lnTo>
                <a:lnTo>
                  <a:pt x="96" y="0"/>
                </a:lnTo>
                <a:lnTo>
                  <a:pt x="116" y="2"/>
                </a:lnTo>
                <a:lnTo>
                  <a:pt x="132" y="8"/>
                </a:lnTo>
                <a:lnTo>
                  <a:pt x="150" y="18"/>
                </a:lnTo>
                <a:lnTo>
                  <a:pt x="164" y="28"/>
                </a:lnTo>
                <a:lnTo>
                  <a:pt x="174" y="42"/>
                </a:lnTo>
                <a:lnTo>
                  <a:pt x="184" y="58"/>
                </a:lnTo>
                <a:lnTo>
                  <a:pt x="190" y="76"/>
                </a:lnTo>
                <a:lnTo>
                  <a:pt x="192" y="9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>
              <a:solidFill>
                <a:sysClr val="windowText" lastClr="000000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135924" y="3789839"/>
            <a:ext cx="319059" cy="319060"/>
          </a:xfrm>
          <a:custGeom>
            <a:avLst/>
            <a:gdLst>
              <a:gd name="T0" fmla="*/ 233121011 w 240"/>
              <a:gd name="T1" fmla="*/ 116560999 h 240"/>
              <a:gd name="T2" fmla="*/ 233121011 w 240"/>
              <a:gd name="T3" fmla="*/ 116560999 h 240"/>
              <a:gd name="T4" fmla="*/ 231178451 w 240"/>
              <a:gd name="T5" fmla="*/ 128217394 h 240"/>
              <a:gd name="T6" fmla="*/ 231178451 w 240"/>
              <a:gd name="T7" fmla="*/ 139872804 h 240"/>
              <a:gd name="T8" fmla="*/ 223407225 w 240"/>
              <a:gd name="T9" fmla="*/ 161243027 h 240"/>
              <a:gd name="T10" fmla="*/ 211751865 w 240"/>
              <a:gd name="T11" fmla="*/ 180669696 h 240"/>
              <a:gd name="T12" fmla="*/ 198152958 w 240"/>
              <a:gd name="T13" fmla="*/ 198153796 h 240"/>
              <a:gd name="T14" fmla="*/ 180668932 w 240"/>
              <a:gd name="T15" fmla="*/ 211752760 h 240"/>
              <a:gd name="T16" fmla="*/ 161242345 w 240"/>
              <a:gd name="T17" fmla="*/ 223408170 h 240"/>
              <a:gd name="T18" fmla="*/ 139872213 w 240"/>
              <a:gd name="T19" fmla="*/ 229236860 h 240"/>
              <a:gd name="T20" fmla="*/ 128216852 w 240"/>
              <a:gd name="T21" fmla="*/ 231179429 h 240"/>
              <a:gd name="T22" fmla="*/ 116560506 w 240"/>
              <a:gd name="T23" fmla="*/ 233121997 h 240"/>
              <a:gd name="T24" fmla="*/ 116560506 w 240"/>
              <a:gd name="T25" fmla="*/ 233121997 h 240"/>
              <a:gd name="T26" fmla="*/ 104904160 w 240"/>
              <a:gd name="T27" fmla="*/ 231179429 h 240"/>
              <a:gd name="T28" fmla="*/ 93248799 w 240"/>
              <a:gd name="T29" fmla="*/ 229236860 h 240"/>
              <a:gd name="T30" fmla="*/ 69936106 w 240"/>
              <a:gd name="T31" fmla="*/ 223408170 h 240"/>
              <a:gd name="T32" fmla="*/ 50509520 w 240"/>
              <a:gd name="T33" fmla="*/ 211752760 h 240"/>
              <a:gd name="T34" fmla="*/ 33025493 w 240"/>
              <a:gd name="T35" fmla="*/ 198153796 h 240"/>
              <a:gd name="T36" fmla="*/ 19426587 w 240"/>
              <a:gd name="T37" fmla="*/ 180669696 h 240"/>
              <a:gd name="T38" fmla="*/ 7770240 w 240"/>
              <a:gd name="T39" fmla="*/ 161243027 h 240"/>
              <a:gd name="T40" fmla="*/ 1942560 w 240"/>
              <a:gd name="T41" fmla="*/ 139872804 h 240"/>
              <a:gd name="T42" fmla="*/ 0 w 240"/>
              <a:gd name="T43" fmla="*/ 128217394 h 240"/>
              <a:gd name="T44" fmla="*/ 0 w 240"/>
              <a:gd name="T45" fmla="*/ 116560999 h 240"/>
              <a:gd name="T46" fmla="*/ 0 w 240"/>
              <a:gd name="T47" fmla="*/ 116560999 h 240"/>
              <a:gd name="T48" fmla="*/ 0 w 240"/>
              <a:gd name="T49" fmla="*/ 104904603 h 240"/>
              <a:gd name="T50" fmla="*/ 1942560 w 240"/>
              <a:gd name="T51" fmla="*/ 93249193 h 240"/>
              <a:gd name="T52" fmla="*/ 7770240 w 240"/>
              <a:gd name="T53" fmla="*/ 69936402 h 240"/>
              <a:gd name="T54" fmla="*/ 19426587 w 240"/>
              <a:gd name="T55" fmla="*/ 50509733 h 240"/>
              <a:gd name="T56" fmla="*/ 33025493 w 240"/>
              <a:gd name="T57" fmla="*/ 33025633 h 240"/>
              <a:gd name="T58" fmla="*/ 50509520 w 240"/>
              <a:gd name="T59" fmla="*/ 19426669 h 240"/>
              <a:gd name="T60" fmla="*/ 69936106 w 240"/>
              <a:gd name="T61" fmla="*/ 7770273 h 240"/>
              <a:gd name="T62" fmla="*/ 93248799 w 240"/>
              <a:gd name="T63" fmla="*/ 1942568 h 240"/>
              <a:gd name="T64" fmla="*/ 104904160 w 240"/>
              <a:gd name="T65" fmla="*/ 0 h 240"/>
              <a:gd name="T66" fmla="*/ 116560506 w 240"/>
              <a:gd name="T67" fmla="*/ 0 h 240"/>
              <a:gd name="T68" fmla="*/ 116560506 w 240"/>
              <a:gd name="T69" fmla="*/ 0 h 240"/>
              <a:gd name="T70" fmla="*/ 128216852 w 240"/>
              <a:gd name="T71" fmla="*/ 0 h 240"/>
              <a:gd name="T72" fmla="*/ 139872213 w 240"/>
              <a:gd name="T73" fmla="*/ 1942568 h 240"/>
              <a:gd name="T74" fmla="*/ 161242345 w 240"/>
              <a:gd name="T75" fmla="*/ 7770273 h 240"/>
              <a:gd name="T76" fmla="*/ 180668932 w 240"/>
              <a:gd name="T77" fmla="*/ 19426669 h 240"/>
              <a:gd name="T78" fmla="*/ 198152958 w 240"/>
              <a:gd name="T79" fmla="*/ 33025633 h 240"/>
              <a:gd name="T80" fmla="*/ 211751865 w 240"/>
              <a:gd name="T81" fmla="*/ 50509733 h 240"/>
              <a:gd name="T82" fmla="*/ 223407225 w 240"/>
              <a:gd name="T83" fmla="*/ 69936402 h 240"/>
              <a:gd name="T84" fmla="*/ 231178451 w 240"/>
              <a:gd name="T85" fmla="*/ 93249193 h 240"/>
              <a:gd name="T86" fmla="*/ 231178451 w 240"/>
              <a:gd name="T87" fmla="*/ 104904603 h 240"/>
              <a:gd name="T88" fmla="*/ 233121011 w 240"/>
              <a:gd name="T89" fmla="*/ 116560999 h 240"/>
              <a:gd name="T90" fmla="*/ 233121011 w 240"/>
              <a:gd name="T91" fmla="*/ 116560999 h 24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0" h="240">
                <a:moveTo>
                  <a:pt x="240" y="120"/>
                </a:moveTo>
                <a:lnTo>
                  <a:pt x="240" y="120"/>
                </a:lnTo>
                <a:lnTo>
                  <a:pt x="238" y="132"/>
                </a:lnTo>
                <a:lnTo>
                  <a:pt x="238" y="144"/>
                </a:lnTo>
                <a:lnTo>
                  <a:pt x="230" y="166"/>
                </a:lnTo>
                <a:lnTo>
                  <a:pt x="218" y="186"/>
                </a:lnTo>
                <a:lnTo>
                  <a:pt x="204" y="204"/>
                </a:lnTo>
                <a:lnTo>
                  <a:pt x="186" y="218"/>
                </a:lnTo>
                <a:lnTo>
                  <a:pt x="166" y="230"/>
                </a:lnTo>
                <a:lnTo>
                  <a:pt x="144" y="236"/>
                </a:lnTo>
                <a:lnTo>
                  <a:pt x="132" y="238"/>
                </a:lnTo>
                <a:lnTo>
                  <a:pt x="120" y="240"/>
                </a:lnTo>
                <a:lnTo>
                  <a:pt x="108" y="238"/>
                </a:lnTo>
                <a:lnTo>
                  <a:pt x="96" y="236"/>
                </a:lnTo>
                <a:lnTo>
                  <a:pt x="72" y="230"/>
                </a:lnTo>
                <a:lnTo>
                  <a:pt x="52" y="218"/>
                </a:lnTo>
                <a:lnTo>
                  <a:pt x="34" y="204"/>
                </a:lnTo>
                <a:lnTo>
                  <a:pt x="20" y="186"/>
                </a:lnTo>
                <a:lnTo>
                  <a:pt x="8" y="166"/>
                </a:lnTo>
                <a:lnTo>
                  <a:pt x="2" y="144"/>
                </a:lnTo>
                <a:lnTo>
                  <a:pt x="0" y="132"/>
                </a:lnTo>
                <a:lnTo>
                  <a:pt x="0" y="120"/>
                </a:lnTo>
                <a:lnTo>
                  <a:pt x="0" y="108"/>
                </a:lnTo>
                <a:lnTo>
                  <a:pt x="2" y="96"/>
                </a:lnTo>
                <a:lnTo>
                  <a:pt x="8" y="72"/>
                </a:lnTo>
                <a:lnTo>
                  <a:pt x="20" y="52"/>
                </a:lnTo>
                <a:lnTo>
                  <a:pt x="34" y="34"/>
                </a:lnTo>
                <a:lnTo>
                  <a:pt x="52" y="20"/>
                </a:lnTo>
                <a:lnTo>
                  <a:pt x="72" y="8"/>
                </a:lnTo>
                <a:lnTo>
                  <a:pt x="96" y="2"/>
                </a:lnTo>
                <a:lnTo>
                  <a:pt x="108" y="0"/>
                </a:lnTo>
                <a:lnTo>
                  <a:pt x="120" y="0"/>
                </a:lnTo>
                <a:lnTo>
                  <a:pt x="132" y="0"/>
                </a:lnTo>
                <a:lnTo>
                  <a:pt x="144" y="2"/>
                </a:lnTo>
                <a:lnTo>
                  <a:pt x="166" y="8"/>
                </a:lnTo>
                <a:lnTo>
                  <a:pt x="186" y="20"/>
                </a:lnTo>
                <a:lnTo>
                  <a:pt x="204" y="34"/>
                </a:lnTo>
                <a:lnTo>
                  <a:pt x="218" y="52"/>
                </a:lnTo>
                <a:lnTo>
                  <a:pt x="230" y="72"/>
                </a:lnTo>
                <a:lnTo>
                  <a:pt x="238" y="96"/>
                </a:lnTo>
                <a:lnTo>
                  <a:pt x="238" y="108"/>
                </a:lnTo>
                <a:lnTo>
                  <a:pt x="240" y="12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>
              <a:solidFill>
                <a:sysClr val="windowText" lastClr="000000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822018" y="4146852"/>
            <a:ext cx="256959" cy="250536"/>
          </a:xfrm>
          <a:custGeom>
            <a:avLst/>
            <a:gdLst>
              <a:gd name="T0" fmla="*/ 187748664 w 192"/>
              <a:gd name="T1" fmla="*/ 90563894 h 190"/>
              <a:gd name="T2" fmla="*/ 187748664 w 192"/>
              <a:gd name="T3" fmla="*/ 90563894 h 190"/>
              <a:gd name="T4" fmla="*/ 185793063 w 192"/>
              <a:gd name="T5" fmla="*/ 109833722 h 190"/>
              <a:gd name="T6" fmla="*/ 179926258 w 192"/>
              <a:gd name="T7" fmla="*/ 127175786 h 190"/>
              <a:gd name="T8" fmla="*/ 170147258 w 192"/>
              <a:gd name="T9" fmla="*/ 142591063 h 190"/>
              <a:gd name="T10" fmla="*/ 160368258 w 192"/>
              <a:gd name="T11" fmla="*/ 156078574 h 190"/>
              <a:gd name="T12" fmla="*/ 146679047 w 192"/>
              <a:gd name="T13" fmla="*/ 167640276 h 190"/>
              <a:gd name="T14" fmla="*/ 129077641 w 192"/>
              <a:gd name="T15" fmla="*/ 175348403 h 190"/>
              <a:gd name="T16" fmla="*/ 113431836 w 192"/>
              <a:gd name="T17" fmla="*/ 181128765 h 190"/>
              <a:gd name="T18" fmla="*/ 93874828 w 192"/>
              <a:gd name="T19" fmla="*/ 183055552 h 190"/>
              <a:gd name="T20" fmla="*/ 93874828 w 192"/>
              <a:gd name="T21" fmla="*/ 183055552 h 190"/>
              <a:gd name="T22" fmla="*/ 74316828 w 192"/>
              <a:gd name="T23" fmla="*/ 181128765 h 190"/>
              <a:gd name="T24" fmla="*/ 56715422 w 192"/>
              <a:gd name="T25" fmla="*/ 175348403 h 190"/>
              <a:gd name="T26" fmla="*/ 41069617 w 192"/>
              <a:gd name="T27" fmla="*/ 167640276 h 190"/>
              <a:gd name="T28" fmla="*/ 27380406 w 192"/>
              <a:gd name="T29" fmla="*/ 156078574 h 190"/>
              <a:gd name="T30" fmla="*/ 15645805 w 192"/>
              <a:gd name="T31" fmla="*/ 142591063 h 190"/>
              <a:gd name="T32" fmla="*/ 7822406 w 192"/>
              <a:gd name="T33" fmla="*/ 127175786 h 190"/>
              <a:gd name="T34" fmla="*/ 1955602 w 192"/>
              <a:gd name="T35" fmla="*/ 109833722 h 190"/>
              <a:gd name="T36" fmla="*/ 0 w 192"/>
              <a:gd name="T37" fmla="*/ 90563894 h 190"/>
              <a:gd name="T38" fmla="*/ 0 w 192"/>
              <a:gd name="T39" fmla="*/ 90563894 h 190"/>
              <a:gd name="T40" fmla="*/ 1955602 w 192"/>
              <a:gd name="T41" fmla="*/ 73221830 h 190"/>
              <a:gd name="T42" fmla="*/ 7822406 w 192"/>
              <a:gd name="T43" fmla="*/ 55879766 h 190"/>
              <a:gd name="T44" fmla="*/ 15645805 w 192"/>
              <a:gd name="T45" fmla="*/ 40464490 h 190"/>
              <a:gd name="T46" fmla="*/ 27380406 w 192"/>
              <a:gd name="T47" fmla="*/ 26976978 h 190"/>
              <a:gd name="T48" fmla="*/ 41069617 w 192"/>
              <a:gd name="T49" fmla="*/ 15415276 h 190"/>
              <a:gd name="T50" fmla="*/ 56715422 w 192"/>
              <a:gd name="T51" fmla="*/ 7707149 h 190"/>
              <a:gd name="T52" fmla="*/ 74316828 w 192"/>
              <a:gd name="T53" fmla="*/ 1926787 h 190"/>
              <a:gd name="T54" fmla="*/ 93874828 w 192"/>
              <a:gd name="T55" fmla="*/ 0 h 190"/>
              <a:gd name="T56" fmla="*/ 93874828 w 192"/>
              <a:gd name="T57" fmla="*/ 0 h 190"/>
              <a:gd name="T58" fmla="*/ 113431836 w 192"/>
              <a:gd name="T59" fmla="*/ 1926787 h 190"/>
              <a:gd name="T60" fmla="*/ 129077641 w 192"/>
              <a:gd name="T61" fmla="*/ 7707149 h 190"/>
              <a:gd name="T62" fmla="*/ 146679047 w 192"/>
              <a:gd name="T63" fmla="*/ 15415276 h 190"/>
              <a:gd name="T64" fmla="*/ 160368258 w 192"/>
              <a:gd name="T65" fmla="*/ 26976978 h 190"/>
              <a:gd name="T66" fmla="*/ 170147258 w 192"/>
              <a:gd name="T67" fmla="*/ 40464490 h 190"/>
              <a:gd name="T68" fmla="*/ 179926258 w 192"/>
              <a:gd name="T69" fmla="*/ 55879766 h 190"/>
              <a:gd name="T70" fmla="*/ 185793063 w 192"/>
              <a:gd name="T71" fmla="*/ 73221830 h 190"/>
              <a:gd name="T72" fmla="*/ 187748664 w 192"/>
              <a:gd name="T73" fmla="*/ 90563894 h 190"/>
              <a:gd name="T74" fmla="*/ 187748664 w 192"/>
              <a:gd name="T75" fmla="*/ 90563894 h 19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2" h="190">
                <a:moveTo>
                  <a:pt x="192" y="94"/>
                </a:moveTo>
                <a:lnTo>
                  <a:pt x="192" y="94"/>
                </a:lnTo>
                <a:lnTo>
                  <a:pt x="190" y="114"/>
                </a:lnTo>
                <a:lnTo>
                  <a:pt x="184" y="132"/>
                </a:lnTo>
                <a:lnTo>
                  <a:pt x="174" y="148"/>
                </a:lnTo>
                <a:lnTo>
                  <a:pt x="164" y="162"/>
                </a:lnTo>
                <a:lnTo>
                  <a:pt x="150" y="174"/>
                </a:lnTo>
                <a:lnTo>
                  <a:pt x="132" y="182"/>
                </a:lnTo>
                <a:lnTo>
                  <a:pt x="116" y="188"/>
                </a:lnTo>
                <a:lnTo>
                  <a:pt x="96" y="190"/>
                </a:lnTo>
                <a:lnTo>
                  <a:pt x="76" y="188"/>
                </a:lnTo>
                <a:lnTo>
                  <a:pt x="58" y="182"/>
                </a:lnTo>
                <a:lnTo>
                  <a:pt x="42" y="174"/>
                </a:lnTo>
                <a:lnTo>
                  <a:pt x="28" y="162"/>
                </a:lnTo>
                <a:lnTo>
                  <a:pt x="16" y="148"/>
                </a:lnTo>
                <a:lnTo>
                  <a:pt x="8" y="132"/>
                </a:lnTo>
                <a:lnTo>
                  <a:pt x="2" y="114"/>
                </a:lnTo>
                <a:lnTo>
                  <a:pt x="0" y="94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8"/>
                </a:lnTo>
                <a:lnTo>
                  <a:pt x="76" y="2"/>
                </a:lnTo>
                <a:lnTo>
                  <a:pt x="96" y="0"/>
                </a:lnTo>
                <a:lnTo>
                  <a:pt x="116" y="2"/>
                </a:lnTo>
                <a:lnTo>
                  <a:pt x="132" y="8"/>
                </a:lnTo>
                <a:lnTo>
                  <a:pt x="150" y="16"/>
                </a:lnTo>
                <a:lnTo>
                  <a:pt x="164" y="28"/>
                </a:lnTo>
                <a:lnTo>
                  <a:pt x="174" y="42"/>
                </a:lnTo>
                <a:lnTo>
                  <a:pt x="184" y="58"/>
                </a:lnTo>
                <a:lnTo>
                  <a:pt x="190" y="76"/>
                </a:lnTo>
                <a:lnTo>
                  <a:pt x="192" y="94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>
              <a:solidFill>
                <a:sysClr val="windowText" lastClr="000000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126358" y="4146852"/>
            <a:ext cx="252678" cy="250536"/>
          </a:xfrm>
          <a:custGeom>
            <a:avLst/>
            <a:gdLst>
              <a:gd name="T0" fmla="*/ 184619633 w 190"/>
              <a:gd name="T1" fmla="*/ 90563894 h 190"/>
              <a:gd name="T2" fmla="*/ 184619633 w 190"/>
              <a:gd name="T3" fmla="*/ 90563894 h 190"/>
              <a:gd name="T4" fmla="*/ 182676382 w 190"/>
              <a:gd name="T5" fmla="*/ 109833722 h 190"/>
              <a:gd name="T6" fmla="*/ 176846631 w 190"/>
              <a:gd name="T7" fmla="*/ 127175786 h 190"/>
              <a:gd name="T8" fmla="*/ 169072644 w 190"/>
              <a:gd name="T9" fmla="*/ 142591063 h 190"/>
              <a:gd name="T10" fmla="*/ 157412155 w 190"/>
              <a:gd name="T11" fmla="*/ 156078574 h 190"/>
              <a:gd name="T12" fmla="*/ 143809403 w 190"/>
              <a:gd name="T13" fmla="*/ 167640276 h 190"/>
              <a:gd name="T14" fmla="*/ 128262413 w 190"/>
              <a:gd name="T15" fmla="*/ 175348403 h 190"/>
              <a:gd name="T16" fmla="*/ 110772174 w 190"/>
              <a:gd name="T17" fmla="*/ 181128765 h 190"/>
              <a:gd name="T18" fmla="*/ 91337698 w 190"/>
              <a:gd name="T19" fmla="*/ 183055552 h 190"/>
              <a:gd name="T20" fmla="*/ 91337698 w 190"/>
              <a:gd name="T21" fmla="*/ 183055552 h 190"/>
              <a:gd name="T22" fmla="*/ 73847459 w 190"/>
              <a:gd name="T23" fmla="*/ 181128765 h 190"/>
              <a:gd name="T24" fmla="*/ 56357219 w 190"/>
              <a:gd name="T25" fmla="*/ 175348403 h 190"/>
              <a:gd name="T26" fmla="*/ 40810230 w 190"/>
              <a:gd name="T27" fmla="*/ 167640276 h 190"/>
              <a:gd name="T28" fmla="*/ 27207477 w 190"/>
              <a:gd name="T29" fmla="*/ 156078574 h 190"/>
              <a:gd name="T30" fmla="*/ 15546989 w 190"/>
              <a:gd name="T31" fmla="*/ 142591063 h 190"/>
              <a:gd name="T32" fmla="*/ 7773002 w 190"/>
              <a:gd name="T33" fmla="*/ 127175786 h 190"/>
              <a:gd name="T34" fmla="*/ 1943250 w 190"/>
              <a:gd name="T35" fmla="*/ 109833722 h 190"/>
              <a:gd name="T36" fmla="*/ 0 w 190"/>
              <a:gd name="T37" fmla="*/ 90563894 h 190"/>
              <a:gd name="T38" fmla="*/ 0 w 190"/>
              <a:gd name="T39" fmla="*/ 90563894 h 190"/>
              <a:gd name="T40" fmla="*/ 1943250 w 190"/>
              <a:gd name="T41" fmla="*/ 73221830 h 190"/>
              <a:gd name="T42" fmla="*/ 7773002 w 190"/>
              <a:gd name="T43" fmla="*/ 55879766 h 190"/>
              <a:gd name="T44" fmla="*/ 15546989 w 190"/>
              <a:gd name="T45" fmla="*/ 40464490 h 190"/>
              <a:gd name="T46" fmla="*/ 27207477 w 190"/>
              <a:gd name="T47" fmla="*/ 26976978 h 190"/>
              <a:gd name="T48" fmla="*/ 40810230 w 190"/>
              <a:gd name="T49" fmla="*/ 15415276 h 190"/>
              <a:gd name="T50" fmla="*/ 56357219 w 190"/>
              <a:gd name="T51" fmla="*/ 7707149 h 190"/>
              <a:gd name="T52" fmla="*/ 73847459 w 190"/>
              <a:gd name="T53" fmla="*/ 1926787 h 190"/>
              <a:gd name="T54" fmla="*/ 91337698 w 190"/>
              <a:gd name="T55" fmla="*/ 0 h 190"/>
              <a:gd name="T56" fmla="*/ 91337698 w 190"/>
              <a:gd name="T57" fmla="*/ 0 h 190"/>
              <a:gd name="T58" fmla="*/ 110772174 w 190"/>
              <a:gd name="T59" fmla="*/ 1926787 h 190"/>
              <a:gd name="T60" fmla="*/ 128262413 w 190"/>
              <a:gd name="T61" fmla="*/ 7707149 h 190"/>
              <a:gd name="T62" fmla="*/ 143809403 w 190"/>
              <a:gd name="T63" fmla="*/ 15415276 h 190"/>
              <a:gd name="T64" fmla="*/ 157412155 w 190"/>
              <a:gd name="T65" fmla="*/ 26976978 h 190"/>
              <a:gd name="T66" fmla="*/ 169072644 w 190"/>
              <a:gd name="T67" fmla="*/ 40464490 h 190"/>
              <a:gd name="T68" fmla="*/ 176846631 w 190"/>
              <a:gd name="T69" fmla="*/ 55879766 h 190"/>
              <a:gd name="T70" fmla="*/ 182676382 w 190"/>
              <a:gd name="T71" fmla="*/ 73221830 h 190"/>
              <a:gd name="T72" fmla="*/ 184619633 w 190"/>
              <a:gd name="T73" fmla="*/ 90563894 h 190"/>
              <a:gd name="T74" fmla="*/ 184619633 w 190"/>
              <a:gd name="T75" fmla="*/ 90563894 h 19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0" h="190">
                <a:moveTo>
                  <a:pt x="190" y="94"/>
                </a:moveTo>
                <a:lnTo>
                  <a:pt x="190" y="94"/>
                </a:lnTo>
                <a:lnTo>
                  <a:pt x="188" y="114"/>
                </a:lnTo>
                <a:lnTo>
                  <a:pt x="182" y="132"/>
                </a:lnTo>
                <a:lnTo>
                  <a:pt x="174" y="148"/>
                </a:lnTo>
                <a:lnTo>
                  <a:pt x="162" y="162"/>
                </a:lnTo>
                <a:lnTo>
                  <a:pt x="148" y="174"/>
                </a:lnTo>
                <a:lnTo>
                  <a:pt x="132" y="182"/>
                </a:lnTo>
                <a:lnTo>
                  <a:pt x="114" y="188"/>
                </a:lnTo>
                <a:lnTo>
                  <a:pt x="94" y="190"/>
                </a:lnTo>
                <a:lnTo>
                  <a:pt x="76" y="188"/>
                </a:lnTo>
                <a:lnTo>
                  <a:pt x="58" y="182"/>
                </a:lnTo>
                <a:lnTo>
                  <a:pt x="42" y="174"/>
                </a:lnTo>
                <a:lnTo>
                  <a:pt x="28" y="162"/>
                </a:lnTo>
                <a:lnTo>
                  <a:pt x="16" y="148"/>
                </a:lnTo>
                <a:lnTo>
                  <a:pt x="8" y="132"/>
                </a:lnTo>
                <a:lnTo>
                  <a:pt x="2" y="114"/>
                </a:lnTo>
                <a:lnTo>
                  <a:pt x="0" y="94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8"/>
                </a:lnTo>
                <a:lnTo>
                  <a:pt x="76" y="2"/>
                </a:lnTo>
                <a:lnTo>
                  <a:pt x="94" y="0"/>
                </a:lnTo>
                <a:lnTo>
                  <a:pt x="114" y="2"/>
                </a:lnTo>
                <a:lnTo>
                  <a:pt x="132" y="8"/>
                </a:lnTo>
                <a:lnTo>
                  <a:pt x="148" y="16"/>
                </a:lnTo>
                <a:lnTo>
                  <a:pt x="162" y="28"/>
                </a:lnTo>
                <a:lnTo>
                  <a:pt x="174" y="42"/>
                </a:lnTo>
                <a:lnTo>
                  <a:pt x="182" y="58"/>
                </a:lnTo>
                <a:lnTo>
                  <a:pt x="188" y="76"/>
                </a:lnTo>
                <a:lnTo>
                  <a:pt x="190" y="94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>
              <a:solidFill>
                <a:sysClr val="windowText" lastClr="000000"/>
              </a:solidFill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2547531" y="2419549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731214" y="2753317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7652749" y="241954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728217" y="2758823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2547531" y="453354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2731214" y="4867314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7652749" y="453354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728217" y="4872820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34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3635383" y="3214064"/>
            <a:ext cx="4333885" cy="2338397"/>
          </a:xfrm>
          <a:custGeom>
            <a:avLst/>
            <a:gdLst>
              <a:gd name="T0" fmla="*/ 1145 w 1951"/>
              <a:gd name="T1" fmla="*/ 1052 h 1052"/>
              <a:gd name="T2" fmla="*/ 1951 w 1951"/>
              <a:gd name="T3" fmla="*/ 246 h 1052"/>
              <a:gd name="T4" fmla="*/ 1913 w 1951"/>
              <a:gd name="T5" fmla="*/ 0 h 1052"/>
              <a:gd name="T6" fmla="*/ 1610 w 1951"/>
              <a:gd name="T7" fmla="*/ 0 h 1052"/>
              <a:gd name="T8" fmla="*/ 1671 w 1951"/>
              <a:gd name="T9" fmla="*/ 246 h 1052"/>
              <a:gd name="T10" fmla="*/ 1145 w 1951"/>
              <a:gd name="T11" fmla="*/ 772 h 1052"/>
              <a:gd name="T12" fmla="*/ 535 w 1951"/>
              <a:gd name="T13" fmla="*/ 772 h 1052"/>
              <a:gd name="T14" fmla="*/ 0 w 1951"/>
              <a:gd name="T15" fmla="*/ 772 h 1052"/>
              <a:gd name="T16" fmla="*/ 0 w 1951"/>
              <a:gd name="T17" fmla="*/ 1052 h 1052"/>
              <a:gd name="T18" fmla="*/ 1145 w 1951"/>
              <a:gd name="T19" fmla="*/ 1052 h 1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51" h="1052">
                <a:moveTo>
                  <a:pt x="1145" y="1052"/>
                </a:moveTo>
                <a:cubicBezTo>
                  <a:pt x="1590" y="1052"/>
                  <a:pt x="1951" y="691"/>
                  <a:pt x="1951" y="246"/>
                </a:cubicBezTo>
                <a:cubicBezTo>
                  <a:pt x="1951" y="160"/>
                  <a:pt x="1938" y="78"/>
                  <a:pt x="1913" y="0"/>
                </a:cubicBezTo>
                <a:cubicBezTo>
                  <a:pt x="1610" y="0"/>
                  <a:pt x="1610" y="0"/>
                  <a:pt x="1610" y="0"/>
                </a:cubicBezTo>
                <a:cubicBezTo>
                  <a:pt x="1649" y="74"/>
                  <a:pt x="1671" y="157"/>
                  <a:pt x="1671" y="246"/>
                </a:cubicBezTo>
                <a:cubicBezTo>
                  <a:pt x="1671" y="537"/>
                  <a:pt x="1436" y="772"/>
                  <a:pt x="1145" y="772"/>
                </a:cubicBezTo>
                <a:cubicBezTo>
                  <a:pt x="535" y="772"/>
                  <a:pt x="535" y="772"/>
                  <a:pt x="535" y="772"/>
                </a:cubicBezTo>
                <a:cubicBezTo>
                  <a:pt x="0" y="772"/>
                  <a:pt x="0" y="772"/>
                  <a:pt x="0" y="772"/>
                </a:cubicBezTo>
                <a:cubicBezTo>
                  <a:pt x="0" y="1052"/>
                  <a:pt x="0" y="1052"/>
                  <a:pt x="0" y="1052"/>
                </a:cubicBezTo>
                <a:lnTo>
                  <a:pt x="1145" y="105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178564" y="4312618"/>
            <a:ext cx="39688" cy="1588"/>
          </a:xfrm>
          <a:custGeom>
            <a:avLst/>
            <a:gdLst>
              <a:gd name="T0" fmla="*/ 0 w 18"/>
              <a:gd name="T1" fmla="*/ 0 h 1"/>
              <a:gd name="T2" fmla="*/ 18 w 18"/>
              <a:gd name="T3" fmla="*/ 1 h 1"/>
              <a:gd name="T4" fmla="*/ 18 w 18"/>
              <a:gd name="T5" fmla="*/ 0 h 1"/>
              <a:gd name="T6" fmla="*/ 0 w 18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" h="1">
                <a:moveTo>
                  <a:pt x="0" y="0"/>
                </a:moveTo>
                <a:cubicBezTo>
                  <a:pt x="6" y="0"/>
                  <a:pt x="12" y="1"/>
                  <a:pt x="18" y="1"/>
                </a:cubicBezTo>
                <a:cubicBezTo>
                  <a:pt x="18" y="0"/>
                  <a:pt x="18" y="0"/>
                  <a:pt x="1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6AE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049849" y="2609224"/>
            <a:ext cx="3505208" cy="1703395"/>
          </a:xfrm>
          <a:custGeom>
            <a:avLst/>
            <a:gdLst>
              <a:gd name="T0" fmla="*/ 58 w 1578"/>
              <a:gd name="T1" fmla="*/ 766 h 766"/>
              <a:gd name="T2" fmla="*/ 508 w 1578"/>
              <a:gd name="T3" fmla="*/ 766 h 766"/>
              <a:gd name="T4" fmla="*/ 285 w 1578"/>
              <a:gd name="T5" fmla="*/ 525 h 766"/>
              <a:gd name="T6" fmla="*/ 515 w 1578"/>
              <a:gd name="T7" fmla="*/ 284 h 766"/>
              <a:gd name="T8" fmla="*/ 537 w 1578"/>
              <a:gd name="T9" fmla="*/ 284 h 766"/>
              <a:gd name="T10" fmla="*/ 993 w 1578"/>
              <a:gd name="T11" fmla="*/ 284 h 766"/>
              <a:gd name="T12" fmla="*/ 1578 w 1578"/>
              <a:gd name="T13" fmla="*/ 284 h 766"/>
              <a:gd name="T14" fmla="*/ 1578 w 1578"/>
              <a:gd name="T15" fmla="*/ 0 h 766"/>
              <a:gd name="T16" fmla="*/ 526 w 1578"/>
              <a:gd name="T17" fmla="*/ 0 h 766"/>
              <a:gd name="T18" fmla="*/ 507 w 1578"/>
              <a:gd name="T19" fmla="*/ 0 h 766"/>
              <a:gd name="T20" fmla="*/ 507 w 1578"/>
              <a:gd name="T21" fmla="*/ 0 h 766"/>
              <a:gd name="T22" fmla="*/ 0 w 1578"/>
              <a:gd name="T23" fmla="*/ 525 h 766"/>
              <a:gd name="T24" fmla="*/ 58 w 1578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78" h="766">
                <a:moveTo>
                  <a:pt x="58" y="766"/>
                </a:moveTo>
                <a:cubicBezTo>
                  <a:pt x="508" y="766"/>
                  <a:pt x="508" y="766"/>
                  <a:pt x="508" y="766"/>
                </a:cubicBezTo>
                <a:cubicBezTo>
                  <a:pt x="383" y="757"/>
                  <a:pt x="285" y="653"/>
                  <a:pt x="285" y="525"/>
                </a:cubicBezTo>
                <a:cubicBezTo>
                  <a:pt x="285" y="396"/>
                  <a:pt x="387" y="290"/>
                  <a:pt x="515" y="284"/>
                </a:cubicBezTo>
                <a:cubicBezTo>
                  <a:pt x="537" y="284"/>
                  <a:pt x="537" y="284"/>
                  <a:pt x="537" y="284"/>
                </a:cubicBezTo>
                <a:cubicBezTo>
                  <a:pt x="993" y="284"/>
                  <a:pt x="993" y="284"/>
                  <a:pt x="993" y="284"/>
                </a:cubicBezTo>
                <a:cubicBezTo>
                  <a:pt x="1578" y="284"/>
                  <a:pt x="1578" y="284"/>
                  <a:pt x="1578" y="284"/>
                </a:cubicBezTo>
                <a:cubicBezTo>
                  <a:pt x="1578" y="0"/>
                  <a:pt x="1578" y="0"/>
                  <a:pt x="1578" y="0"/>
                </a:cubicBezTo>
                <a:cubicBezTo>
                  <a:pt x="526" y="0"/>
                  <a:pt x="526" y="0"/>
                  <a:pt x="526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225" y="10"/>
                  <a:pt x="0" y="241"/>
                  <a:pt x="0" y="525"/>
                </a:cubicBezTo>
                <a:cubicBezTo>
                  <a:pt x="0" y="612"/>
                  <a:pt x="21" y="694"/>
                  <a:pt x="58" y="766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432310" y="1999621"/>
            <a:ext cx="4122747" cy="2338397"/>
          </a:xfrm>
          <a:custGeom>
            <a:avLst/>
            <a:gdLst>
              <a:gd name="T0" fmla="*/ 806 w 1856"/>
              <a:gd name="T1" fmla="*/ 0 h 1052"/>
              <a:gd name="T2" fmla="*/ 0 w 1856"/>
              <a:gd name="T3" fmla="*/ 806 h 1052"/>
              <a:gd name="T4" fmla="*/ 38 w 1856"/>
              <a:gd name="T5" fmla="*/ 1052 h 1052"/>
              <a:gd name="T6" fmla="*/ 341 w 1856"/>
              <a:gd name="T7" fmla="*/ 1052 h 1052"/>
              <a:gd name="T8" fmla="*/ 280 w 1856"/>
              <a:gd name="T9" fmla="*/ 806 h 1052"/>
              <a:gd name="T10" fmla="*/ 806 w 1856"/>
              <a:gd name="T11" fmla="*/ 280 h 1052"/>
              <a:gd name="T12" fmla="*/ 1416 w 1856"/>
              <a:gd name="T13" fmla="*/ 280 h 1052"/>
              <a:gd name="T14" fmla="*/ 1856 w 1856"/>
              <a:gd name="T15" fmla="*/ 280 h 1052"/>
              <a:gd name="T16" fmla="*/ 1856 w 1856"/>
              <a:gd name="T17" fmla="*/ 0 h 1052"/>
              <a:gd name="T18" fmla="*/ 806 w 1856"/>
              <a:gd name="T19" fmla="*/ 0 h 1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6" h="1052">
                <a:moveTo>
                  <a:pt x="806" y="0"/>
                </a:moveTo>
                <a:cubicBezTo>
                  <a:pt x="361" y="0"/>
                  <a:pt x="0" y="361"/>
                  <a:pt x="0" y="806"/>
                </a:cubicBezTo>
                <a:cubicBezTo>
                  <a:pt x="0" y="891"/>
                  <a:pt x="14" y="974"/>
                  <a:pt x="38" y="1052"/>
                </a:cubicBezTo>
                <a:cubicBezTo>
                  <a:pt x="341" y="1052"/>
                  <a:pt x="341" y="1052"/>
                  <a:pt x="341" y="1052"/>
                </a:cubicBezTo>
                <a:cubicBezTo>
                  <a:pt x="302" y="978"/>
                  <a:pt x="280" y="894"/>
                  <a:pt x="280" y="806"/>
                </a:cubicBezTo>
                <a:cubicBezTo>
                  <a:pt x="280" y="515"/>
                  <a:pt x="515" y="280"/>
                  <a:pt x="806" y="280"/>
                </a:cubicBezTo>
                <a:cubicBezTo>
                  <a:pt x="1416" y="280"/>
                  <a:pt x="1416" y="280"/>
                  <a:pt x="1416" y="280"/>
                </a:cubicBezTo>
                <a:cubicBezTo>
                  <a:pt x="1856" y="280"/>
                  <a:pt x="1856" y="280"/>
                  <a:pt x="1856" y="280"/>
                </a:cubicBezTo>
                <a:cubicBezTo>
                  <a:pt x="1856" y="0"/>
                  <a:pt x="1856" y="0"/>
                  <a:pt x="1856" y="0"/>
                </a:cubicBezTo>
                <a:lnTo>
                  <a:pt x="806" y="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180151" y="3231526"/>
            <a:ext cx="39688" cy="3175"/>
          </a:xfrm>
          <a:custGeom>
            <a:avLst/>
            <a:gdLst>
              <a:gd name="T0" fmla="*/ 18 w 18"/>
              <a:gd name="T1" fmla="*/ 1 h 1"/>
              <a:gd name="T2" fmla="*/ 0 w 18"/>
              <a:gd name="T3" fmla="*/ 0 h 1"/>
              <a:gd name="T4" fmla="*/ 0 w 18"/>
              <a:gd name="T5" fmla="*/ 1 h 1"/>
              <a:gd name="T6" fmla="*/ 18 w 18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" h="1">
                <a:moveTo>
                  <a:pt x="18" y="1"/>
                </a:moveTo>
                <a:cubicBezTo>
                  <a:pt x="12" y="0"/>
                  <a:pt x="6" y="0"/>
                  <a:pt x="0" y="0"/>
                </a:cubicBezTo>
                <a:cubicBezTo>
                  <a:pt x="0" y="1"/>
                  <a:pt x="0" y="1"/>
                  <a:pt x="0" y="1"/>
                </a:cubicBezTo>
                <a:lnTo>
                  <a:pt x="18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3635383" y="3234701"/>
            <a:ext cx="3713171" cy="1701807"/>
          </a:xfrm>
          <a:custGeom>
            <a:avLst/>
            <a:gdLst>
              <a:gd name="T0" fmla="*/ 1614 w 1672"/>
              <a:gd name="T1" fmla="*/ 0 h 766"/>
              <a:gd name="T2" fmla="*/ 1164 w 1672"/>
              <a:gd name="T3" fmla="*/ 0 h 766"/>
              <a:gd name="T4" fmla="*/ 1388 w 1672"/>
              <a:gd name="T5" fmla="*/ 240 h 766"/>
              <a:gd name="T6" fmla="*/ 1157 w 1672"/>
              <a:gd name="T7" fmla="*/ 481 h 766"/>
              <a:gd name="T8" fmla="*/ 1135 w 1672"/>
              <a:gd name="T9" fmla="*/ 481 h 766"/>
              <a:gd name="T10" fmla="*/ 679 w 1672"/>
              <a:gd name="T11" fmla="*/ 481 h 766"/>
              <a:gd name="T12" fmla="*/ 0 w 1672"/>
              <a:gd name="T13" fmla="*/ 481 h 766"/>
              <a:gd name="T14" fmla="*/ 0 w 1672"/>
              <a:gd name="T15" fmla="*/ 766 h 766"/>
              <a:gd name="T16" fmla="*/ 1146 w 1672"/>
              <a:gd name="T17" fmla="*/ 766 h 766"/>
              <a:gd name="T18" fmla="*/ 1165 w 1672"/>
              <a:gd name="T19" fmla="*/ 766 h 766"/>
              <a:gd name="T20" fmla="*/ 1165 w 1672"/>
              <a:gd name="T21" fmla="*/ 766 h 766"/>
              <a:gd name="T22" fmla="*/ 1672 w 1672"/>
              <a:gd name="T23" fmla="*/ 240 h 766"/>
              <a:gd name="T24" fmla="*/ 1614 w 1672"/>
              <a:gd name="T2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72" h="766">
                <a:moveTo>
                  <a:pt x="1614" y="0"/>
                </a:moveTo>
                <a:cubicBezTo>
                  <a:pt x="1164" y="0"/>
                  <a:pt x="1164" y="0"/>
                  <a:pt x="1164" y="0"/>
                </a:cubicBezTo>
                <a:cubicBezTo>
                  <a:pt x="1289" y="9"/>
                  <a:pt x="1388" y="113"/>
                  <a:pt x="1388" y="240"/>
                </a:cubicBezTo>
                <a:cubicBezTo>
                  <a:pt x="1388" y="370"/>
                  <a:pt x="1285" y="475"/>
                  <a:pt x="1157" y="481"/>
                </a:cubicBezTo>
                <a:cubicBezTo>
                  <a:pt x="1135" y="481"/>
                  <a:pt x="1135" y="481"/>
                  <a:pt x="1135" y="481"/>
                </a:cubicBezTo>
                <a:cubicBezTo>
                  <a:pt x="679" y="481"/>
                  <a:pt x="679" y="481"/>
                  <a:pt x="679" y="481"/>
                </a:cubicBezTo>
                <a:cubicBezTo>
                  <a:pt x="0" y="481"/>
                  <a:pt x="0" y="481"/>
                  <a:pt x="0" y="481"/>
                </a:cubicBezTo>
                <a:cubicBezTo>
                  <a:pt x="0" y="766"/>
                  <a:pt x="0" y="766"/>
                  <a:pt x="0" y="766"/>
                </a:cubicBezTo>
                <a:cubicBezTo>
                  <a:pt x="1146" y="766"/>
                  <a:pt x="1146" y="766"/>
                  <a:pt x="1146" y="766"/>
                </a:cubicBezTo>
                <a:cubicBezTo>
                  <a:pt x="1165" y="766"/>
                  <a:pt x="1165" y="766"/>
                  <a:pt x="1165" y="766"/>
                </a:cubicBezTo>
                <a:cubicBezTo>
                  <a:pt x="1165" y="766"/>
                  <a:pt x="1165" y="766"/>
                  <a:pt x="1165" y="766"/>
                </a:cubicBezTo>
                <a:cubicBezTo>
                  <a:pt x="1447" y="756"/>
                  <a:pt x="1672" y="524"/>
                  <a:pt x="1672" y="240"/>
                </a:cubicBezTo>
                <a:cubicBezTo>
                  <a:pt x="1672" y="153"/>
                  <a:pt x="1651" y="72"/>
                  <a:pt x="1614" y="0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889766" y="2113921"/>
            <a:ext cx="153988" cy="360364"/>
          </a:xfrm>
          <a:custGeom>
            <a:avLst/>
            <a:gdLst>
              <a:gd name="T0" fmla="*/ 0 w 97"/>
              <a:gd name="T1" fmla="*/ 114 h 227"/>
              <a:gd name="T2" fmla="*/ 0 w 97"/>
              <a:gd name="T3" fmla="*/ 0 h 227"/>
              <a:gd name="T4" fmla="*/ 49 w 97"/>
              <a:gd name="T5" fmla="*/ 58 h 227"/>
              <a:gd name="T6" fmla="*/ 97 w 97"/>
              <a:gd name="T7" fmla="*/ 114 h 227"/>
              <a:gd name="T8" fmla="*/ 49 w 97"/>
              <a:gd name="T9" fmla="*/ 171 h 227"/>
              <a:gd name="T10" fmla="*/ 0 w 97"/>
              <a:gd name="T11" fmla="*/ 227 h 227"/>
              <a:gd name="T12" fmla="*/ 0 w 97"/>
              <a:gd name="T13" fmla="*/ 114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227">
                <a:moveTo>
                  <a:pt x="0" y="114"/>
                </a:moveTo>
                <a:lnTo>
                  <a:pt x="0" y="0"/>
                </a:lnTo>
                <a:lnTo>
                  <a:pt x="49" y="58"/>
                </a:lnTo>
                <a:lnTo>
                  <a:pt x="97" y="114"/>
                </a:lnTo>
                <a:lnTo>
                  <a:pt x="49" y="171"/>
                </a:lnTo>
                <a:lnTo>
                  <a:pt x="0" y="227"/>
                </a:lnTo>
                <a:lnTo>
                  <a:pt x="0" y="11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289689" y="2129797"/>
            <a:ext cx="379413" cy="257176"/>
          </a:xfrm>
          <a:custGeom>
            <a:avLst/>
            <a:gdLst>
              <a:gd name="T0" fmla="*/ 239 w 239"/>
              <a:gd name="T1" fmla="*/ 0 h 162"/>
              <a:gd name="T2" fmla="*/ 0 w 239"/>
              <a:gd name="T3" fmla="*/ 34 h 162"/>
              <a:gd name="T4" fmla="*/ 24 w 239"/>
              <a:gd name="T5" fmla="*/ 162 h 162"/>
              <a:gd name="T6" fmla="*/ 183 w 239"/>
              <a:gd name="T7" fmla="*/ 162 h 162"/>
              <a:gd name="T8" fmla="*/ 239 w 239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9" h="162">
                <a:moveTo>
                  <a:pt x="239" y="0"/>
                </a:moveTo>
                <a:lnTo>
                  <a:pt x="0" y="34"/>
                </a:lnTo>
                <a:lnTo>
                  <a:pt x="24" y="162"/>
                </a:lnTo>
                <a:lnTo>
                  <a:pt x="183" y="162"/>
                </a:lnTo>
                <a:lnTo>
                  <a:pt x="23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6330964" y="2052009"/>
            <a:ext cx="533401" cy="393702"/>
          </a:xfrm>
          <a:custGeom>
            <a:avLst/>
            <a:gdLst>
              <a:gd name="T0" fmla="*/ 232 w 240"/>
              <a:gd name="T1" fmla="*/ 0 h 177"/>
              <a:gd name="T2" fmla="*/ 186 w 240"/>
              <a:gd name="T3" fmla="*/ 0 h 177"/>
              <a:gd name="T4" fmla="*/ 186 w 240"/>
              <a:gd name="T5" fmla="*/ 0 h 177"/>
              <a:gd name="T6" fmla="*/ 184 w 240"/>
              <a:gd name="T7" fmla="*/ 0 h 177"/>
              <a:gd name="T8" fmla="*/ 183 w 240"/>
              <a:gd name="T9" fmla="*/ 1 h 177"/>
              <a:gd name="T10" fmla="*/ 182 w 240"/>
              <a:gd name="T11" fmla="*/ 1 h 177"/>
              <a:gd name="T12" fmla="*/ 181 w 240"/>
              <a:gd name="T13" fmla="*/ 2 h 177"/>
              <a:gd name="T14" fmla="*/ 180 w 240"/>
              <a:gd name="T15" fmla="*/ 3 h 177"/>
              <a:gd name="T16" fmla="*/ 179 w 240"/>
              <a:gd name="T17" fmla="*/ 4 h 177"/>
              <a:gd name="T18" fmla="*/ 179 w 240"/>
              <a:gd name="T19" fmla="*/ 5 h 177"/>
              <a:gd name="T20" fmla="*/ 121 w 240"/>
              <a:gd name="T21" fmla="*/ 162 h 177"/>
              <a:gd name="T22" fmla="*/ 7 w 240"/>
              <a:gd name="T23" fmla="*/ 162 h 177"/>
              <a:gd name="T24" fmla="*/ 0 w 240"/>
              <a:gd name="T25" fmla="*/ 170 h 177"/>
              <a:gd name="T26" fmla="*/ 7 w 240"/>
              <a:gd name="T27" fmla="*/ 177 h 177"/>
              <a:gd name="T28" fmla="*/ 126 w 240"/>
              <a:gd name="T29" fmla="*/ 177 h 177"/>
              <a:gd name="T30" fmla="*/ 129 w 240"/>
              <a:gd name="T31" fmla="*/ 176 h 177"/>
              <a:gd name="T32" fmla="*/ 129 w 240"/>
              <a:gd name="T33" fmla="*/ 176 h 177"/>
              <a:gd name="T34" fmla="*/ 131 w 240"/>
              <a:gd name="T35" fmla="*/ 175 h 177"/>
              <a:gd name="T36" fmla="*/ 131 w 240"/>
              <a:gd name="T37" fmla="*/ 174 h 177"/>
              <a:gd name="T38" fmla="*/ 132 w 240"/>
              <a:gd name="T39" fmla="*/ 173 h 177"/>
              <a:gd name="T40" fmla="*/ 133 w 240"/>
              <a:gd name="T41" fmla="*/ 172 h 177"/>
              <a:gd name="T42" fmla="*/ 133 w 240"/>
              <a:gd name="T43" fmla="*/ 172 h 177"/>
              <a:gd name="T44" fmla="*/ 191 w 240"/>
              <a:gd name="T45" fmla="*/ 14 h 177"/>
              <a:gd name="T46" fmla="*/ 232 w 240"/>
              <a:gd name="T47" fmla="*/ 14 h 177"/>
              <a:gd name="T48" fmla="*/ 240 w 240"/>
              <a:gd name="T49" fmla="*/ 7 h 177"/>
              <a:gd name="T50" fmla="*/ 232 w 240"/>
              <a:gd name="T51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40" h="177">
                <a:moveTo>
                  <a:pt x="232" y="0"/>
                </a:move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5" y="0"/>
                  <a:pt x="185" y="0"/>
                  <a:pt x="184" y="0"/>
                </a:cubicBezTo>
                <a:cubicBezTo>
                  <a:pt x="184" y="0"/>
                  <a:pt x="183" y="0"/>
                  <a:pt x="183" y="1"/>
                </a:cubicBezTo>
                <a:cubicBezTo>
                  <a:pt x="182" y="1"/>
                  <a:pt x="182" y="1"/>
                  <a:pt x="182" y="1"/>
                </a:cubicBezTo>
                <a:cubicBezTo>
                  <a:pt x="181" y="2"/>
                  <a:pt x="181" y="2"/>
                  <a:pt x="181" y="2"/>
                </a:cubicBezTo>
                <a:cubicBezTo>
                  <a:pt x="180" y="2"/>
                  <a:pt x="180" y="3"/>
                  <a:pt x="180" y="3"/>
                </a:cubicBezTo>
                <a:cubicBezTo>
                  <a:pt x="180" y="3"/>
                  <a:pt x="179" y="4"/>
                  <a:pt x="179" y="4"/>
                </a:cubicBezTo>
                <a:cubicBezTo>
                  <a:pt x="179" y="4"/>
                  <a:pt x="179" y="5"/>
                  <a:pt x="179" y="5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7" y="162"/>
                  <a:pt x="7" y="162"/>
                  <a:pt x="7" y="162"/>
                </a:cubicBezTo>
                <a:cubicBezTo>
                  <a:pt x="3" y="162"/>
                  <a:pt x="0" y="166"/>
                  <a:pt x="0" y="170"/>
                </a:cubicBezTo>
                <a:cubicBezTo>
                  <a:pt x="0" y="174"/>
                  <a:pt x="3" y="177"/>
                  <a:pt x="7" y="177"/>
                </a:cubicBezTo>
                <a:cubicBezTo>
                  <a:pt x="126" y="177"/>
                  <a:pt x="126" y="177"/>
                  <a:pt x="126" y="177"/>
                </a:cubicBezTo>
                <a:cubicBezTo>
                  <a:pt x="127" y="177"/>
                  <a:pt x="128" y="177"/>
                  <a:pt x="129" y="176"/>
                </a:cubicBezTo>
                <a:cubicBezTo>
                  <a:pt x="129" y="176"/>
                  <a:pt x="129" y="176"/>
                  <a:pt x="129" y="176"/>
                </a:cubicBezTo>
                <a:cubicBezTo>
                  <a:pt x="130" y="176"/>
                  <a:pt x="130" y="175"/>
                  <a:pt x="131" y="175"/>
                </a:cubicBezTo>
                <a:cubicBezTo>
                  <a:pt x="131" y="175"/>
                  <a:pt x="131" y="175"/>
                  <a:pt x="131" y="174"/>
                </a:cubicBezTo>
                <a:cubicBezTo>
                  <a:pt x="132" y="174"/>
                  <a:pt x="132" y="173"/>
                  <a:pt x="132" y="173"/>
                </a:cubicBezTo>
                <a:cubicBezTo>
                  <a:pt x="133" y="173"/>
                  <a:pt x="133" y="172"/>
                  <a:pt x="133" y="172"/>
                </a:cubicBezTo>
                <a:cubicBezTo>
                  <a:pt x="133" y="172"/>
                  <a:pt x="133" y="172"/>
                  <a:pt x="133" y="172"/>
                </a:cubicBezTo>
                <a:cubicBezTo>
                  <a:pt x="191" y="14"/>
                  <a:pt x="191" y="14"/>
                  <a:pt x="191" y="14"/>
                </a:cubicBezTo>
                <a:cubicBezTo>
                  <a:pt x="232" y="14"/>
                  <a:pt x="232" y="14"/>
                  <a:pt x="232" y="14"/>
                </a:cubicBezTo>
                <a:cubicBezTo>
                  <a:pt x="236" y="14"/>
                  <a:pt x="240" y="11"/>
                  <a:pt x="240" y="7"/>
                </a:cubicBezTo>
                <a:cubicBezTo>
                  <a:pt x="240" y="3"/>
                  <a:pt x="236" y="0"/>
                  <a:pt x="23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51602" y="2464760"/>
            <a:ext cx="71438" cy="746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6542102" y="2464760"/>
            <a:ext cx="71438" cy="74613"/>
          </a:xfrm>
          <a:custGeom>
            <a:avLst/>
            <a:gdLst>
              <a:gd name="T0" fmla="*/ 16 w 32"/>
              <a:gd name="T1" fmla="*/ 0 h 33"/>
              <a:gd name="T2" fmla="*/ 0 w 32"/>
              <a:gd name="T3" fmla="*/ 16 h 33"/>
              <a:gd name="T4" fmla="*/ 16 w 32"/>
              <a:gd name="T5" fmla="*/ 33 h 33"/>
              <a:gd name="T6" fmla="*/ 32 w 32"/>
              <a:gd name="T7" fmla="*/ 16 h 33"/>
              <a:gd name="T8" fmla="*/ 16 w 32"/>
              <a:gd name="T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3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3"/>
                  <a:pt x="16" y="33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6889766" y="2769562"/>
            <a:ext cx="153988" cy="360364"/>
          </a:xfrm>
          <a:custGeom>
            <a:avLst/>
            <a:gdLst>
              <a:gd name="T0" fmla="*/ 0 w 97"/>
              <a:gd name="T1" fmla="*/ 114 h 227"/>
              <a:gd name="T2" fmla="*/ 0 w 97"/>
              <a:gd name="T3" fmla="*/ 0 h 227"/>
              <a:gd name="T4" fmla="*/ 49 w 97"/>
              <a:gd name="T5" fmla="*/ 56 h 227"/>
              <a:gd name="T6" fmla="*/ 97 w 97"/>
              <a:gd name="T7" fmla="*/ 114 h 227"/>
              <a:gd name="T8" fmla="*/ 49 w 97"/>
              <a:gd name="T9" fmla="*/ 170 h 227"/>
              <a:gd name="T10" fmla="*/ 0 w 97"/>
              <a:gd name="T11" fmla="*/ 227 h 227"/>
              <a:gd name="T12" fmla="*/ 0 w 97"/>
              <a:gd name="T13" fmla="*/ 114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227">
                <a:moveTo>
                  <a:pt x="0" y="114"/>
                </a:moveTo>
                <a:lnTo>
                  <a:pt x="0" y="0"/>
                </a:lnTo>
                <a:lnTo>
                  <a:pt x="49" y="56"/>
                </a:lnTo>
                <a:lnTo>
                  <a:pt x="97" y="114"/>
                </a:lnTo>
                <a:lnTo>
                  <a:pt x="49" y="170"/>
                </a:lnTo>
                <a:lnTo>
                  <a:pt x="0" y="227"/>
                </a:lnTo>
                <a:lnTo>
                  <a:pt x="0" y="11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6319852" y="2696536"/>
            <a:ext cx="317501" cy="504827"/>
          </a:xfrm>
          <a:custGeom>
            <a:avLst/>
            <a:gdLst>
              <a:gd name="T0" fmla="*/ 83 w 143"/>
              <a:gd name="T1" fmla="*/ 227 h 227"/>
              <a:gd name="T2" fmla="*/ 60 w 143"/>
              <a:gd name="T3" fmla="*/ 227 h 227"/>
              <a:gd name="T4" fmla="*/ 60 w 143"/>
              <a:gd name="T5" fmla="*/ 201 h 227"/>
              <a:gd name="T6" fmla="*/ 21 w 143"/>
              <a:gd name="T7" fmla="*/ 187 h 227"/>
              <a:gd name="T8" fmla="*/ 0 w 143"/>
              <a:gd name="T9" fmla="*/ 153 h 227"/>
              <a:gd name="T10" fmla="*/ 38 w 143"/>
              <a:gd name="T11" fmla="*/ 145 h 227"/>
              <a:gd name="T12" fmla="*/ 74 w 143"/>
              <a:gd name="T13" fmla="*/ 169 h 227"/>
              <a:gd name="T14" fmla="*/ 93 w 143"/>
              <a:gd name="T15" fmla="*/ 164 h 227"/>
              <a:gd name="T16" fmla="*/ 101 w 143"/>
              <a:gd name="T17" fmla="*/ 150 h 227"/>
              <a:gd name="T18" fmla="*/ 94 w 143"/>
              <a:gd name="T19" fmla="*/ 138 h 227"/>
              <a:gd name="T20" fmla="*/ 71 w 143"/>
              <a:gd name="T21" fmla="*/ 131 h 227"/>
              <a:gd name="T22" fmla="*/ 39 w 143"/>
              <a:gd name="T23" fmla="*/ 122 h 227"/>
              <a:gd name="T24" fmla="*/ 18 w 143"/>
              <a:gd name="T25" fmla="*/ 106 h 227"/>
              <a:gd name="T26" fmla="*/ 9 w 143"/>
              <a:gd name="T27" fmla="*/ 77 h 227"/>
              <a:gd name="T28" fmla="*/ 24 w 143"/>
              <a:gd name="T29" fmla="*/ 40 h 227"/>
              <a:gd name="T30" fmla="*/ 60 w 143"/>
              <a:gd name="T31" fmla="*/ 22 h 227"/>
              <a:gd name="T32" fmla="*/ 60 w 143"/>
              <a:gd name="T33" fmla="*/ 0 h 227"/>
              <a:gd name="T34" fmla="*/ 83 w 143"/>
              <a:gd name="T35" fmla="*/ 0 h 227"/>
              <a:gd name="T36" fmla="*/ 83 w 143"/>
              <a:gd name="T37" fmla="*/ 22 h 227"/>
              <a:gd name="T38" fmla="*/ 101 w 143"/>
              <a:gd name="T39" fmla="*/ 25 h 227"/>
              <a:gd name="T40" fmla="*/ 117 w 143"/>
              <a:gd name="T41" fmla="*/ 34 h 227"/>
              <a:gd name="T42" fmla="*/ 138 w 143"/>
              <a:gd name="T43" fmla="*/ 63 h 227"/>
              <a:gd name="T44" fmla="*/ 104 w 143"/>
              <a:gd name="T45" fmla="*/ 74 h 227"/>
              <a:gd name="T46" fmla="*/ 74 w 143"/>
              <a:gd name="T47" fmla="*/ 54 h 227"/>
              <a:gd name="T48" fmla="*/ 49 w 143"/>
              <a:gd name="T49" fmla="*/ 70 h 227"/>
              <a:gd name="T50" fmla="*/ 56 w 143"/>
              <a:gd name="T51" fmla="*/ 82 h 227"/>
              <a:gd name="T52" fmla="*/ 74 w 143"/>
              <a:gd name="T53" fmla="*/ 88 h 227"/>
              <a:gd name="T54" fmla="*/ 119 w 143"/>
              <a:gd name="T55" fmla="*/ 101 h 227"/>
              <a:gd name="T56" fmla="*/ 143 w 143"/>
              <a:gd name="T57" fmla="*/ 144 h 227"/>
              <a:gd name="T58" fmla="*/ 135 w 143"/>
              <a:gd name="T59" fmla="*/ 173 h 227"/>
              <a:gd name="T60" fmla="*/ 113 w 143"/>
              <a:gd name="T61" fmla="*/ 193 h 227"/>
              <a:gd name="T62" fmla="*/ 98 w 143"/>
              <a:gd name="T63" fmla="*/ 199 h 227"/>
              <a:gd name="T64" fmla="*/ 83 w 143"/>
              <a:gd name="T65" fmla="*/ 201 h 227"/>
              <a:gd name="T66" fmla="*/ 83 w 143"/>
              <a:gd name="T67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3" h="227">
                <a:moveTo>
                  <a:pt x="83" y="227"/>
                </a:moveTo>
                <a:cubicBezTo>
                  <a:pt x="60" y="227"/>
                  <a:pt x="60" y="227"/>
                  <a:pt x="60" y="227"/>
                </a:cubicBezTo>
                <a:cubicBezTo>
                  <a:pt x="60" y="201"/>
                  <a:pt x="60" y="201"/>
                  <a:pt x="60" y="201"/>
                </a:cubicBezTo>
                <a:cubicBezTo>
                  <a:pt x="45" y="199"/>
                  <a:pt x="32" y="195"/>
                  <a:pt x="21" y="187"/>
                </a:cubicBezTo>
                <a:cubicBezTo>
                  <a:pt x="11" y="179"/>
                  <a:pt x="3" y="168"/>
                  <a:pt x="0" y="153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42" y="161"/>
                  <a:pt x="54" y="169"/>
                  <a:pt x="74" y="169"/>
                </a:cubicBezTo>
                <a:cubicBezTo>
                  <a:pt x="81" y="169"/>
                  <a:pt x="87" y="167"/>
                  <a:pt x="93" y="164"/>
                </a:cubicBezTo>
                <a:cubicBezTo>
                  <a:pt x="99" y="161"/>
                  <a:pt x="101" y="157"/>
                  <a:pt x="101" y="150"/>
                </a:cubicBezTo>
                <a:cubicBezTo>
                  <a:pt x="101" y="144"/>
                  <a:pt x="99" y="140"/>
                  <a:pt x="94" y="138"/>
                </a:cubicBezTo>
                <a:cubicBezTo>
                  <a:pt x="88" y="135"/>
                  <a:pt x="81" y="133"/>
                  <a:pt x="71" y="131"/>
                </a:cubicBezTo>
                <a:cubicBezTo>
                  <a:pt x="58" y="128"/>
                  <a:pt x="48" y="125"/>
                  <a:pt x="39" y="122"/>
                </a:cubicBezTo>
                <a:cubicBezTo>
                  <a:pt x="31" y="118"/>
                  <a:pt x="23" y="113"/>
                  <a:pt x="18" y="106"/>
                </a:cubicBezTo>
                <a:cubicBezTo>
                  <a:pt x="12" y="98"/>
                  <a:pt x="9" y="89"/>
                  <a:pt x="9" y="77"/>
                </a:cubicBezTo>
                <a:cubicBezTo>
                  <a:pt x="9" y="63"/>
                  <a:pt x="14" y="50"/>
                  <a:pt x="24" y="40"/>
                </a:cubicBezTo>
                <a:cubicBezTo>
                  <a:pt x="33" y="30"/>
                  <a:pt x="45" y="24"/>
                  <a:pt x="60" y="22"/>
                </a:cubicBezTo>
                <a:cubicBezTo>
                  <a:pt x="60" y="0"/>
                  <a:pt x="60" y="0"/>
                  <a:pt x="60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22"/>
                  <a:pt x="83" y="22"/>
                  <a:pt x="83" y="22"/>
                </a:cubicBezTo>
                <a:cubicBezTo>
                  <a:pt x="89" y="22"/>
                  <a:pt x="95" y="23"/>
                  <a:pt x="101" y="25"/>
                </a:cubicBezTo>
                <a:cubicBezTo>
                  <a:pt x="106" y="27"/>
                  <a:pt x="112" y="30"/>
                  <a:pt x="117" y="34"/>
                </a:cubicBezTo>
                <a:cubicBezTo>
                  <a:pt x="127" y="40"/>
                  <a:pt x="134" y="50"/>
                  <a:pt x="138" y="63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99" y="61"/>
                  <a:pt x="89" y="54"/>
                  <a:pt x="74" y="54"/>
                </a:cubicBezTo>
                <a:cubicBezTo>
                  <a:pt x="57" y="54"/>
                  <a:pt x="49" y="59"/>
                  <a:pt x="49" y="70"/>
                </a:cubicBezTo>
                <a:cubicBezTo>
                  <a:pt x="49" y="75"/>
                  <a:pt x="51" y="79"/>
                  <a:pt x="56" y="82"/>
                </a:cubicBezTo>
                <a:cubicBezTo>
                  <a:pt x="60" y="83"/>
                  <a:pt x="66" y="85"/>
                  <a:pt x="74" y="88"/>
                </a:cubicBezTo>
                <a:cubicBezTo>
                  <a:pt x="96" y="92"/>
                  <a:pt x="111" y="96"/>
                  <a:pt x="119" y="101"/>
                </a:cubicBezTo>
                <a:cubicBezTo>
                  <a:pt x="135" y="112"/>
                  <a:pt x="143" y="126"/>
                  <a:pt x="143" y="144"/>
                </a:cubicBezTo>
                <a:cubicBezTo>
                  <a:pt x="143" y="155"/>
                  <a:pt x="140" y="164"/>
                  <a:pt x="135" y="173"/>
                </a:cubicBezTo>
                <a:cubicBezTo>
                  <a:pt x="130" y="181"/>
                  <a:pt x="122" y="188"/>
                  <a:pt x="113" y="193"/>
                </a:cubicBezTo>
                <a:cubicBezTo>
                  <a:pt x="108" y="195"/>
                  <a:pt x="103" y="197"/>
                  <a:pt x="98" y="199"/>
                </a:cubicBezTo>
                <a:cubicBezTo>
                  <a:pt x="93" y="200"/>
                  <a:pt x="88" y="201"/>
                  <a:pt x="83" y="201"/>
                </a:cubicBezTo>
                <a:lnTo>
                  <a:pt x="83" y="2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344997" y="4452319"/>
            <a:ext cx="149225" cy="339726"/>
          </a:xfrm>
          <a:custGeom>
            <a:avLst/>
            <a:gdLst>
              <a:gd name="T0" fmla="*/ 0 w 94"/>
              <a:gd name="T1" fmla="*/ 108 h 214"/>
              <a:gd name="T2" fmla="*/ 0 w 94"/>
              <a:gd name="T3" fmla="*/ 0 h 214"/>
              <a:gd name="T4" fmla="*/ 47 w 94"/>
              <a:gd name="T5" fmla="*/ 53 h 214"/>
              <a:gd name="T6" fmla="*/ 94 w 94"/>
              <a:gd name="T7" fmla="*/ 108 h 214"/>
              <a:gd name="T8" fmla="*/ 47 w 94"/>
              <a:gd name="T9" fmla="*/ 161 h 214"/>
              <a:gd name="T10" fmla="*/ 0 w 94"/>
              <a:gd name="T11" fmla="*/ 214 h 214"/>
              <a:gd name="T12" fmla="*/ 0 w 94"/>
              <a:gd name="T13" fmla="*/ 108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214">
                <a:moveTo>
                  <a:pt x="0" y="108"/>
                </a:moveTo>
                <a:lnTo>
                  <a:pt x="0" y="0"/>
                </a:lnTo>
                <a:lnTo>
                  <a:pt x="47" y="53"/>
                </a:lnTo>
                <a:lnTo>
                  <a:pt x="94" y="108"/>
                </a:lnTo>
                <a:lnTo>
                  <a:pt x="47" y="161"/>
                </a:lnTo>
                <a:lnTo>
                  <a:pt x="0" y="214"/>
                </a:lnTo>
                <a:lnTo>
                  <a:pt x="0" y="10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3998921" y="4809508"/>
            <a:ext cx="65088" cy="19050"/>
          </a:xfrm>
          <a:custGeom>
            <a:avLst/>
            <a:gdLst>
              <a:gd name="T0" fmla="*/ 29 w 29"/>
              <a:gd name="T1" fmla="*/ 4 h 8"/>
              <a:gd name="T2" fmla="*/ 25 w 29"/>
              <a:gd name="T3" fmla="*/ 8 h 8"/>
              <a:gd name="T4" fmla="*/ 4 w 29"/>
              <a:gd name="T5" fmla="*/ 8 h 8"/>
              <a:gd name="T6" fmla="*/ 0 w 29"/>
              <a:gd name="T7" fmla="*/ 4 h 8"/>
              <a:gd name="T8" fmla="*/ 0 w 29"/>
              <a:gd name="T9" fmla="*/ 4 h 8"/>
              <a:gd name="T10" fmla="*/ 4 w 29"/>
              <a:gd name="T11" fmla="*/ 0 h 8"/>
              <a:gd name="T12" fmla="*/ 25 w 29"/>
              <a:gd name="T13" fmla="*/ 0 h 8"/>
              <a:gd name="T14" fmla="*/ 29 w 29"/>
              <a:gd name="T15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8">
                <a:moveTo>
                  <a:pt x="29" y="4"/>
                </a:moveTo>
                <a:cubicBezTo>
                  <a:pt x="29" y="6"/>
                  <a:pt x="27" y="8"/>
                  <a:pt x="25" y="8"/>
                </a:cubicBez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7" y="0"/>
                  <a:pt x="29" y="2"/>
                  <a:pt x="29" y="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3981459" y="4803158"/>
            <a:ext cx="96838" cy="15875"/>
          </a:xfrm>
          <a:custGeom>
            <a:avLst/>
            <a:gdLst>
              <a:gd name="T0" fmla="*/ 6 w 44"/>
              <a:gd name="T1" fmla="*/ 7 h 7"/>
              <a:gd name="T2" fmla="*/ 38 w 44"/>
              <a:gd name="T3" fmla="*/ 7 h 7"/>
              <a:gd name="T4" fmla="*/ 41 w 44"/>
              <a:gd name="T5" fmla="*/ 4 h 7"/>
              <a:gd name="T6" fmla="*/ 44 w 44"/>
              <a:gd name="T7" fmla="*/ 0 h 7"/>
              <a:gd name="T8" fmla="*/ 0 w 44"/>
              <a:gd name="T9" fmla="*/ 0 h 7"/>
              <a:gd name="T10" fmla="*/ 1 w 44"/>
              <a:gd name="T11" fmla="*/ 1 h 7"/>
              <a:gd name="T12" fmla="*/ 6 w 44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7">
                <a:moveTo>
                  <a:pt x="6" y="7"/>
                </a:moveTo>
                <a:cubicBezTo>
                  <a:pt x="38" y="7"/>
                  <a:pt x="38" y="7"/>
                  <a:pt x="38" y="7"/>
                </a:cubicBezTo>
                <a:cubicBezTo>
                  <a:pt x="39" y="6"/>
                  <a:pt x="39" y="5"/>
                  <a:pt x="41" y="4"/>
                </a:cubicBezTo>
                <a:cubicBezTo>
                  <a:pt x="42" y="2"/>
                  <a:pt x="43" y="1"/>
                  <a:pt x="44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5" y="6"/>
                  <a:pt x="6" y="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3979871" y="4757120"/>
            <a:ext cx="103188" cy="7938"/>
          </a:xfrm>
          <a:custGeom>
            <a:avLst/>
            <a:gdLst>
              <a:gd name="T0" fmla="*/ 47 w 47"/>
              <a:gd name="T1" fmla="*/ 2 h 4"/>
              <a:gd name="T2" fmla="*/ 45 w 47"/>
              <a:gd name="T3" fmla="*/ 4 h 4"/>
              <a:gd name="T4" fmla="*/ 2 w 47"/>
              <a:gd name="T5" fmla="*/ 4 h 4"/>
              <a:gd name="T6" fmla="*/ 0 w 47"/>
              <a:gd name="T7" fmla="*/ 2 h 4"/>
              <a:gd name="T8" fmla="*/ 0 w 47"/>
              <a:gd name="T9" fmla="*/ 2 h 4"/>
              <a:gd name="T10" fmla="*/ 2 w 47"/>
              <a:gd name="T11" fmla="*/ 0 h 4"/>
              <a:gd name="T12" fmla="*/ 45 w 47"/>
              <a:gd name="T13" fmla="*/ 0 h 4"/>
              <a:gd name="T14" fmla="*/ 47 w 47"/>
              <a:gd name="T1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" h="4">
                <a:moveTo>
                  <a:pt x="47" y="2"/>
                </a:moveTo>
                <a:cubicBezTo>
                  <a:pt x="47" y="3"/>
                  <a:pt x="46" y="4"/>
                  <a:pt x="45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1"/>
                  <a:pt x="47" y="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3979871" y="4769820"/>
            <a:ext cx="103188" cy="11113"/>
          </a:xfrm>
          <a:custGeom>
            <a:avLst/>
            <a:gdLst>
              <a:gd name="T0" fmla="*/ 47 w 47"/>
              <a:gd name="T1" fmla="*/ 3 h 5"/>
              <a:gd name="T2" fmla="*/ 45 w 47"/>
              <a:gd name="T3" fmla="*/ 5 h 5"/>
              <a:gd name="T4" fmla="*/ 2 w 47"/>
              <a:gd name="T5" fmla="*/ 5 h 5"/>
              <a:gd name="T6" fmla="*/ 0 w 47"/>
              <a:gd name="T7" fmla="*/ 3 h 5"/>
              <a:gd name="T8" fmla="*/ 0 w 47"/>
              <a:gd name="T9" fmla="*/ 3 h 5"/>
              <a:gd name="T10" fmla="*/ 2 w 47"/>
              <a:gd name="T11" fmla="*/ 0 h 5"/>
              <a:gd name="T12" fmla="*/ 45 w 47"/>
              <a:gd name="T13" fmla="*/ 0 h 5"/>
              <a:gd name="T14" fmla="*/ 47 w 47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" h="5">
                <a:moveTo>
                  <a:pt x="47" y="3"/>
                </a:moveTo>
                <a:cubicBezTo>
                  <a:pt x="47" y="4"/>
                  <a:pt x="46" y="5"/>
                  <a:pt x="45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1"/>
                  <a:pt x="47" y="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3979871" y="4785695"/>
            <a:ext cx="103188" cy="9525"/>
          </a:xfrm>
          <a:custGeom>
            <a:avLst/>
            <a:gdLst>
              <a:gd name="T0" fmla="*/ 47 w 47"/>
              <a:gd name="T1" fmla="*/ 2 h 4"/>
              <a:gd name="T2" fmla="*/ 45 w 47"/>
              <a:gd name="T3" fmla="*/ 4 h 4"/>
              <a:gd name="T4" fmla="*/ 2 w 47"/>
              <a:gd name="T5" fmla="*/ 4 h 4"/>
              <a:gd name="T6" fmla="*/ 0 w 47"/>
              <a:gd name="T7" fmla="*/ 2 h 4"/>
              <a:gd name="T8" fmla="*/ 0 w 47"/>
              <a:gd name="T9" fmla="*/ 2 h 4"/>
              <a:gd name="T10" fmla="*/ 2 w 47"/>
              <a:gd name="T11" fmla="*/ 0 h 4"/>
              <a:gd name="T12" fmla="*/ 45 w 47"/>
              <a:gd name="T13" fmla="*/ 0 h 4"/>
              <a:gd name="T14" fmla="*/ 47 w 47"/>
              <a:gd name="T1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" h="4">
                <a:moveTo>
                  <a:pt x="47" y="2"/>
                </a:moveTo>
                <a:cubicBezTo>
                  <a:pt x="47" y="3"/>
                  <a:pt x="46" y="4"/>
                  <a:pt x="45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1"/>
                  <a:pt x="47" y="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3979871" y="4798395"/>
            <a:ext cx="101600" cy="4763"/>
          </a:xfrm>
          <a:custGeom>
            <a:avLst/>
            <a:gdLst>
              <a:gd name="T0" fmla="*/ 46 w 46"/>
              <a:gd name="T1" fmla="*/ 1 h 2"/>
              <a:gd name="T2" fmla="*/ 44 w 46"/>
              <a:gd name="T3" fmla="*/ 2 h 2"/>
              <a:gd name="T4" fmla="*/ 2 w 46"/>
              <a:gd name="T5" fmla="*/ 2 h 2"/>
              <a:gd name="T6" fmla="*/ 0 w 46"/>
              <a:gd name="T7" fmla="*/ 1 h 2"/>
              <a:gd name="T8" fmla="*/ 0 w 46"/>
              <a:gd name="T9" fmla="*/ 1 h 2"/>
              <a:gd name="T10" fmla="*/ 2 w 46"/>
              <a:gd name="T11" fmla="*/ 0 h 2"/>
              <a:gd name="T12" fmla="*/ 44 w 46"/>
              <a:gd name="T13" fmla="*/ 0 h 2"/>
              <a:gd name="T14" fmla="*/ 46 w 46"/>
              <a:gd name="T1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" h="2">
                <a:moveTo>
                  <a:pt x="46" y="1"/>
                </a:moveTo>
                <a:cubicBezTo>
                  <a:pt x="46" y="2"/>
                  <a:pt x="45" y="2"/>
                  <a:pt x="44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6" y="0"/>
                  <a:pt x="4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3979871" y="4741245"/>
            <a:ext cx="103188" cy="11113"/>
          </a:xfrm>
          <a:custGeom>
            <a:avLst/>
            <a:gdLst>
              <a:gd name="T0" fmla="*/ 47 w 47"/>
              <a:gd name="T1" fmla="*/ 2 h 5"/>
              <a:gd name="T2" fmla="*/ 45 w 47"/>
              <a:gd name="T3" fmla="*/ 5 h 5"/>
              <a:gd name="T4" fmla="*/ 2 w 47"/>
              <a:gd name="T5" fmla="*/ 5 h 5"/>
              <a:gd name="T6" fmla="*/ 0 w 47"/>
              <a:gd name="T7" fmla="*/ 2 h 5"/>
              <a:gd name="T8" fmla="*/ 0 w 47"/>
              <a:gd name="T9" fmla="*/ 2 h 5"/>
              <a:gd name="T10" fmla="*/ 2 w 47"/>
              <a:gd name="T11" fmla="*/ 0 h 5"/>
              <a:gd name="T12" fmla="*/ 45 w 47"/>
              <a:gd name="T13" fmla="*/ 0 h 5"/>
              <a:gd name="T14" fmla="*/ 47 w 47"/>
              <a:gd name="T15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" h="5">
                <a:moveTo>
                  <a:pt x="47" y="2"/>
                </a:moveTo>
                <a:cubicBezTo>
                  <a:pt x="47" y="4"/>
                  <a:pt x="46" y="5"/>
                  <a:pt x="45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1"/>
                  <a:pt x="47" y="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05259" y="4423744"/>
            <a:ext cx="249238" cy="307976"/>
          </a:xfrm>
          <a:custGeom>
            <a:avLst/>
            <a:gdLst>
              <a:gd name="T0" fmla="*/ 36 w 112"/>
              <a:gd name="T1" fmla="*/ 139 h 139"/>
              <a:gd name="T2" fmla="*/ 34 w 112"/>
              <a:gd name="T3" fmla="*/ 139 h 139"/>
              <a:gd name="T4" fmla="*/ 32 w 112"/>
              <a:gd name="T5" fmla="*/ 138 h 139"/>
              <a:gd name="T6" fmla="*/ 25 w 112"/>
              <a:gd name="T7" fmla="*/ 126 h 139"/>
              <a:gd name="T8" fmla="*/ 24 w 112"/>
              <a:gd name="T9" fmla="*/ 122 h 139"/>
              <a:gd name="T10" fmla="*/ 23 w 112"/>
              <a:gd name="T11" fmla="*/ 115 h 139"/>
              <a:gd name="T12" fmla="*/ 17 w 112"/>
              <a:gd name="T13" fmla="*/ 101 h 139"/>
              <a:gd name="T14" fmla="*/ 15 w 112"/>
              <a:gd name="T15" fmla="*/ 98 h 139"/>
              <a:gd name="T16" fmla="*/ 14 w 112"/>
              <a:gd name="T17" fmla="*/ 96 h 139"/>
              <a:gd name="T18" fmla="*/ 5 w 112"/>
              <a:gd name="T19" fmla="*/ 80 h 139"/>
              <a:gd name="T20" fmla="*/ 0 w 112"/>
              <a:gd name="T21" fmla="*/ 56 h 139"/>
              <a:gd name="T22" fmla="*/ 0 w 112"/>
              <a:gd name="T23" fmla="*/ 52 h 139"/>
              <a:gd name="T24" fmla="*/ 5 w 112"/>
              <a:gd name="T25" fmla="*/ 31 h 139"/>
              <a:gd name="T26" fmla="*/ 16 w 112"/>
              <a:gd name="T27" fmla="*/ 16 h 139"/>
              <a:gd name="T28" fmla="*/ 53 w 112"/>
              <a:gd name="T29" fmla="*/ 0 h 139"/>
              <a:gd name="T30" fmla="*/ 57 w 112"/>
              <a:gd name="T31" fmla="*/ 0 h 139"/>
              <a:gd name="T32" fmla="*/ 95 w 112"/>
              <a:gd name="T33" fmla="*/ 16 h 139"/>
              <a:gd name="T34" fmla="*/ 112 w 112"/>
              <a:gd name="T35" fmla="*/ 54 h 139"/>
              <a:gd name="T36" fmla="*/ 112 w 112"/>
              <a:gd name="T37" fmla="*/ 55 h 139"/>
              <a:gd name="T38" fmla="*/ 99 w 112"/>
              <a:gd name="T39" fmla="*/ 93 h 139"/>
              <a:gd name="T40" fmla="*/ 97 w 112"/>
              <a:gd name="T41" fmla="*/ 97 h 139"/>
              <a:gd name="T42" fmla="*/ 95 w 112"/>
              <a:gd name="T43" fmla="*/ 101 h 139"/>
              <a:gd name="T44" fmla="*/ 88 w 112"/>
              <a:gd name="T45" fmla="*/ 115 h 139"/>
              <a:gd name="T46" fmla="*/ 87 w 112"/>
              <a:gd name="T47" fmla="*/ 121 h 139"/>
              <a:gd name="T48" fmla="*/ 80 w 112"/>
              <a:gd name="T49" fmla="*/ 138 h 139"/>
              <a:gd name="T50" fmla="*/ 79 w 112"/>
              <a:gd name="T51" fmla="*/ 139 h 139"/>
              <a:gd name="T52" fmla="*/ 75 w 112"/>
              <a:gd name="T53" fmla="*/ 139 h 139"/>
              <a:gd name="T54" fmla="*/ 64 w 112"/>
              <a:gd name="T55" fmla="*/ 139 h 139"/>
              <a:gd name="T56" fmla="*/ 52 w 112"/>
              <a:gd name="T57" fmla="*/ 139 h 139"/>
              <a:gd name="T58" fmla="*/ 36 w 112"/>
              <a:gd name="T59" fmla="*/ 139 h 139"/>
              <a:gd name="T60" fmla="*/ 56 w 112"/>
              <a:gd name="T61" fmla="*/ 9 h 139"/>
              <a:gd name="T62" fmla="*/ 53 w 112"/>
              <a:gd name="T63" fmla="*/ 9 h 139"/>
              <a:gd name="T64" fmla="*/ 23 w 112"/>
              <a:gd name="T65" fmla="*/ 23 h 139"/>
              <a:gd name="T66" fmla="*/ 14 w 112"/>
              <a:gd name="T67" fmla="*/ 35 h 139"/>
              <a:gd name="T68" fmla="*/ 10 w 112"/>
              <a:gd name="T69" fmla="*/ 53 h 139"/>
              <a:gd name="T70" fmla="*/ 10 w 112"/>
              <a:gd name="T71" fmla="*/ 56 h 139"/>
              <a:gd name="T72" fmla="*/ 14 w 112"/>
              <a:gd name="T73" fmla="*/ 76 h 139"/>
              <a:gd name="T74" fmla="*/ 22 w 112"/>
              <a:gd name="T75" fmla="*/ 91 h 139"/>
              <a:gd name="T76" fmla="*/ 23 w 112"/>
              <a:gd name="T77" fmla="*/ 93 h 139"/>
              <a:gd name="T78" fmla="*/ 25 w 112"/>
              <a:gd name="T79" fmla="*/ 96 h 139"/>
              <a:gd name="T80" fmla="*/ 33 w 112"/>
              <a:gd name="T81" fmla="*/ 112 h 139"/>
              <a:gd name="T82" fmla="*/ 34 w 112"/>
              <a:gd name="T83" fmla="*/ 120 h 139"/>
              <a:gd name="T84" fmla="*/ 34 w 112"/>
              <a:gd name="T85" fmla="*/ 124 h 139"/>
              <a:gd name="T86" fmla="*/ 37 w 112"/>
              <a:gd name="T87" fmla="*/ 129 h 139"/>
              <a:gd name="T88" fmla="*/ 52 w 112"/>
              <a:gd name="T89" fmla="*/ 129 h 139"/>
              <a:gd name="T90" fmla="*/ 64 w 112"/>
              <a:gd name="T91" fmla="*/ 129 h 139"/>
              <a:gd name="T92" fmla="*/ 75 w 112"/>
              <a:gd name="T93" fmla="*/ 129 h 139"/>
              <a:gd name="T94" fmla="*/ 78 w 112"/>
              <a:gd name="T95" fmla="*/ 120 h 139"/>
              <a:gd name="T96" fmla="*/ 79 w 112"/>
              <a:gd name="T97" fmla="*/ 112 h 139"/>
              <a:gd name="T98" fmla="*/ 87 w 112"/>
              <a:gd name="T99" fmla="*/ 96 h 139"/>
              <a:gd name="T100" fmla="*/ 88 w 112"/>
              <a:gd name="T101" fmla="*/ 93 h 139"/>
              <a:gd name="T102" fmla="*/ 91 w 112"/>
              <a:gd name="T103" fmla="*/ 88 h 139"/>
              <a:gd name="T104" fmla="*/ 102 w 112"/>
              <a:gd name="T105" fmla="*/ 55 h 139"/>
              <a:gd name="T106" fmla="*/ 102 w 112"/>
              <a:gd name="T107" fmla="*/ 54 h 139"/>
              <a:gd name="T108" fmla="*/ 89 w 112"/>
              <a:gd name="T109" fmla="*/ 22 h 139"/>
              <a:gd name="T110" fmla="*/ 56 w 112"/>
              <a:gd name="T111" fmla="*/ 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2" h="139">
                <a:moveTo>
                  <a:pt x="36" y="139"/>
                </a:moveTo>
                <a:cubicBezTo>
                  <a:pt x="34" y="139"/>
                  <a:pt x="34" y="139"/>
                  <a:pt x="34" y="139"/>
                </a:cubicBezTo>
                <a:cubicBezTo>
                  <a:pt x="32" y="138"/>
                  <a:pt x="32" y="138"/>
                  <a:pt x="32" y="138"/>
                </a:cubicBezTo>
                <a:cubicBezTo>
                  <a:pt x="29" y="135"/>
                  <a:pt x="26" y="131"/>
                  <a:pt x="25" y="126"/>
                </a:cubicBezTo>
                <a:cubicBezTo>
                  <a:pt x="25" y="125"/>
                  <a:pt x="24" y="123"/>
                  <a:pt x="24" y="122"/>
                </a:cubicBezTo>
                <a:cubicBezTo>
                  <a:pt x="24" y="119"/>
                  <a:pt x="24" y="117"/>
                  <a:pt x="23" y="115"/>
                </a:cubicBezTo>
                <a:cubicBezTo>
                  <a:pt x="22" y="110"/>
                  <a:pt x="19" y="106"/>
                  <a:pt x="17" y="101"/>
                </a:cubicBezTo>
                <a:cubicBezTo>
                  <a:pt x="16" y="100"/>
                  <a:pt x="15" y="99"/>
                  <a:pt x="15" y="98"/>
                </a:cubicBezTo>
                <a:cubicBezTo>
                  <a:pt x="14" y="96"/>
                  <a:pt x="14" y="96"/>
                  <a:pt x="14" y="96"/>
                </a:cubicBezTo>
                <a:cubicBezTo>
                  <a:pt x="11" y="91"/>
                  <a:pt x="8" y="86"/>
                  <a:pt x="5" y="80"/>
                </a:cubicBezTo>
                <a:cubicBezTo>
                  <a:pt x="2" y="73"/>
                  <a:pt x="1" y="66"/>
                  <a:pt x="0" y="5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5"/>
                  <a:pt x="2" y="38"/>
                  <a:pt x="5" y="31"/>
                </a:cubicBezTo>
                <a:cubicBezTo>
                  <a:pt x="8" y="24"/>
                  <a:pt x="12" y="20"/>
                  <a:pt x="16" y="16"/>
                </a:cubicBezTo>
                <a:cubicBezTo>
                  <a:pt x="27" y="5"/>
                  <a:pt x="38" y="0"/>
                  <a:pt x="53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73" y="0"/>
                  <a:pt x="86" y="6"/>
                  <a:pt x="95" y="16"/>
                </a:cubicBezTo>
                <a:cubicBezTo>
                  <a:pt x="106" y="26"/>
                  <a:pt x="111" y="39"/>
                  <a:pt x="112" y="54"/>
                </a:cubicBezTo>
                <a:cubicBezTo>
                  <a:pt x="112" y="55"/>
                  <a:pt x="112" y="55"/>
                  <a:pt x="112" y="55"/>
                </a:cubicBezTo>
                <a:cubicBezTo>
                  <a:pt x="111" y="72"/>
                  <a:pt x="105" y="82"/>
                  <a:pt x="99" y="93"/>
                </a:cubicBezTo>
                <a:cubicBezTo>
                  <a:pt x="99" y="94"/>
                  <a:pt x="98" y="96"/>
                  <a:pt x="97" y="97"/>
                </a:cubicBezTo>
                <a:cubicBezTo>
                  <a:pt x="96" y="99"/>
                  <a:pt x="96" y="100"/>
                  <a:pt x="95" y="101"/>
                </a:cubicBezTo>
                <a:cubicBezTo>
                  <a:pt x="93" y="105"/>
                  <a:pt x="90" y="110"/>
                  <a:pt x="88" y="115"/>
                </a:cubicBezTo>
                <a:cubicBezTo>
                  <a:pt x="88" y="117"/>
                  <a:pt x="88" y="119"/>
                  <a:pt x="87" y="121"/>
                </a:cubicBezTo>
                <a:cubicBezTo>
                  <a:pt x="86" y="127"/>
                  <a:pt x="85" y="134"/>
                  <a:pt x="80" y="138"/>
                </a:cubicBezTo>
                <a:cubicBezTo>
                  <a:pt x="79" y="139"/>
                  <a:pt x="79" y="139"/>
                  <a:pt x="79" y="139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71" y="139"/>
                  <a:pt x="67" y="139"/>
                  <a:pt x="64" y="139"/>
                </a:cubicBezTo>
                <a:cubicBezTo>
                  <a:pt x="60" y="139"/>
                  <a:pt x="56" y="139"/>
                  <a:pt x="52" y="139"/>
                </a:cubicBezTo>
                <a:cubicBezTo>
                  <a:pt x="46" y="139"/>
                  <a:pt x="41" y="139"/>
                  <a:pt x="36" y="139"/>
                </a:cubicBezTo>
                <a:close/>
                <a:moveTo>
                  <a:pt x="56" y="9"/>
                </a:moveTo>
                <a:cubicBezTo>
                  <a:pt x="53" y="9"/>
                  <a:pt x="53" y="9"/>
                  <a:pt x="53" y="9"/>
                </a:cubicBezTo>
                <a:cubicBezTo>
                  <a:pt x="41" y="10"/>
                  <a:pt x="32" y="14"/>
                  <a:pt x="23" y="23"/>
                </a:cubicBezTo>
                <a:cubicBezTo>
                  <a:pt x="20" y="26"/>
                  <a:pt x="16" y="30"/>
                  <a:pt x="14" y="35"/>
                </a:cubicBezTo>
                <a:cubicBezTo>
                  <a:pt x="11" y="40"/>
                  <a:pt x="10" y="46"/>
                  <a:pt x="10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64"/>
                  <a:pt x="12" y="71"/>
                  <a:pt x="14" y="76"/>
                </a:cubicBezTo>
                <a:cubicBezTo>
                  <a:pt x="17" y="81"/>
                  <a:pt x="19" y="86"/>
                  <a:pt x="22" y="91"/>
                </a:cubicBezTo>
                <a:cubicBezTo>
                  <a:pt x="23" y="93"/>
                  <a:pt x="23" y="93"/>
                  <a:pt x="23" y="93"/>
                </a:cubicBezTo>
                <a:cubicBezTo>
                  <a:pt x="24" y="94"/>
                  <a:pt x="25" y="95"/>
                  <a:pt x="25" y="96"/>
                </a:cubicBezTo>
                <a:cubicBezTo>
                  <a:pt x="28" y="101"/>
                  <a:pt x="31" y="106"/>
                  <a:pt x="33" y="112"/>
                </a:cubicBezTo>
                <a:cubicBezTo>
                  <a:pt x="33" y="115"/>
                  <a:pt x="34" y="118"/>
                  <a:pt x="34" y="120"/>
                </a:cubicBezTo>
                <a:cubicBezTo>
                  <a:pt x="34" y="122"/>
                  <a:pt x="34" y="123"/>
                  <a:pt x="34" y="124"/>
                </a:cubicBezTo>
                <a:cubicBezTo>
                  <a:pt x="35" y="126"/>
                  <a:pt x="36" y="128"/>
                  <a:pt x="37" y="129"/>
                </a:cubicBezTo>
                <a:cubicBezTo>
                  <a:pt x="42" y="129"/>
                  <a:pt x="47" y="129"/>
                  <a:pt x="52" y="129"/>
                </a:cubicBezTo>
                <a:cubicBezTo>
                  <a:pt x="56" y="129"/>
                  <a:pt x="60" y="129"/>
                  <a:pt x="64" y="129"/>
                </a:cubicBezTo>
                <a:cubicBezTo>
                  <a:pt x="67" y="129"/>
                  <a:pt x="71" y="129"/>
                  <a:pt x="75" y="129"/>
                </a:cubicBezTo>
                <a:cubicBezTo>
                  <a:pt x="76" y="127"/>
                  <a:pt x="77" y="123"/>
                  <a:pt x="78" y="120"/>
                </a:cubicBezTo>
                <a:cubicBezTo>
                  <a:pt x="78" y="117"/>
                  <a:pt x="78" y="114"/>
                  <a:pt x="79" y="112"/>
                </a:cubicBezTo>
                <a:cubicBezTo>
                  <a:pt x="81" y="106"/>
                  <a:pt x="84" y="101"/>
                  <a:pt x="87" y="96"/>
                </a:cubicBezTo>
                <a:cubicBezTo>
                  <a:pt x="87" y="95"/>
                  <a:pt x="88" y="94"/>
                  <a:pt x="88" y="93"/>
                </a:cubicBezTo>
                <a:cubicBezTo>
                  <a:pt x="89" y="91"/>
                  <a:pt x="90" y="90"/>
                  <a:pt x="91" y="88"/>
                </a:cubicBezTo>
                <a:cubicBezTo>
                  <a:pt x="96" y="78"/>
                  <a:pt x="101" y="69"/>
                  <a:pt x="102" y="55"/>
                </a:cubicBezTo>
                <a:cubicBezTo>
                  <a:pt x="102" y="54"/>
                  <a:pt x="102" y="54"/>
                  <a:pt x="102" y="54"/>
                </a:cubicBezTo>
                <a:cubicBezTo>
                  <a:pt x="102" y="41"/>
                  <a:pt x="97" y="31"/>
                  <a:pt x="89" y="22"/>
                </a:cubicBezTo>
                <a:cubicBezTo>
                  <a:pt x="81" y="14"/>
                  <a:pt x="70" y="10"/>
                  <a:pt x="56" y="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4344997" y="5073034"/>
            <a:ext cx="149225" cy="341314"/>
          </a:xfrm>
          <a:custGeom>
            <a:avLst/>
            <a:gdLst>
              <a:gd name="T0" fmla="*/ 0 w 94"/>
              <a:gd name="T1" fmla="*/ 107 h 215"/>
              <a:gd name="T2" fmla="*/ 0 w 94"/>
              <a:gd name="T3" fmla="*/ 0 h 215"/>
              <a:gd name="T4" fmla="*/ 47 w 94"/>
              <a:gd name="T5" fmla="*/ 54 h 215"/>
              <a:gd name="T6" fmla="*/ 94 w 94"/>
              <a:gd name="T7" fmla="*/ 107 h 215"/>
              <a:gd name="T8" fmla="*/ 47 w 94"/>
              <a:gd name="T9" fmla="*/ 161 h 215"/>
              <a:gd name="T10" fmla="*/ 0 w 94"/>
              <a:gd name="T11" fmla="*/ 215 h 215"/>
              <a:gd name="T12" fmla="*/ 0 w 94"/>
              <a:gd name="T13" fmla="*/ 107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215">
                <a:moveTo>
                  <a:pt x="0" y="107"/>
                </a:moveTo>
                <a:lnTo>
                  <a:pt x="0" y="0"/>
                </a:lnTo>
                <a:lnTo>
                  <a:pt x="47" y="54"/>
                </a:lnTo>
                <a:lnTo>
                  <a:pt x="94" y="107"/>
                </a:lnTo>
                <a:lnTo>
                  <a:pt x="47" y="161"/>
                </a:lnTo>
                <a:lnTo>
                  <a:pt x="0" y="215"/>
                </a:lnTo>
                <a:lnTo>
                  <a:pt x="0" y="10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10008" y="5130184"/>
            <a:ext cx="271463" cy="268289"/>
          </a:xfrm>
          <a:custGeom>
            <a:avLst/>
            <a:gdLst>
              <a:gd name="T0" fmla="*/ 122 w 122"/>
              <a:gd name="T1" fmla="*/ 68 h 121"/>
              <a:gd name="T2" fmla="*/ 122 w 122"/>
              <a:gd name="T3" fmla="*/ 52 h 121"/>
              <a:gd name="T4" fmla="*/ 109 w 122"/>
              <a:gd name="T5" fmla="*/ 50 h 121"/>
              <a:gd name="T6" fmla="*/ 106 w 122"/>
              <a:gd name="T7" fmla="*/ 40 h 121"/>
              <a:gd name="T8" fmla="*/ 115 w 122"/>
              <a:gd name="T9" fmla="*/ 31 h 121"/>
              <a:gd name="T10" fmla="*/ 105 w 122"/>
              <a:gd name="T11" fmla="*/ 18 h 121"/>
              <a:gd name="T12" fmla="*/ 94 w 122"/>
              <a:gd name="T13" fmla="*/ 23 h 121"/>
              <a:gd name="T14" fmla="*/ 86 w 122"/>
              <a:gd name="T15" fmla="*/ 17 h 121"/>
              <a:gd name="T16" fmla="*/ 87 w 122"/>
              <a:gd name="T17" fmla="*/ 5 h 121"/>
              <a:gd name="T18" fmla="*/ 72 w 122"/>
              <a:gd name="T19" fmla="*/ 0 h 121"/>
              <a:gd name="T20" fmla="*/ 66 w 122"/>
              <a:gd name="T21" fmla="*/ 11 h 121"/>
              <a:gd name="T22" fmla="*/ 61 w 122"/>
              <a:gd name="T23" fmla="*/ 10 h 121"/>
              <a:gd name="T24" fmla="*/ 56 w 122"/>
              <a:gd name="T25" fmla="*/ 11 h 121"/>
              <a:gd name="T26" fmla="*/ 49 w 122"/>
              <a:gd name="T27" fmla="*/ 0 h 121"/>
              <a:gd name="T28" fmla="*/ 34 w 122"/>
              <a:gd name="T29" fmla="*/ 5 h 121"/>
              <a:gd name="T30" fmla="*/ 36 w 122"/>
              <a:gd name="T31" fmla="*/ 17 h 121"/>
              <a:gd name="T32" fmla="*/ 28 w 122"/>
              <a:gd name="T33" fmla="*/ 23 h 121"/>
              <a:gd name="T34" fmla="*/ 16 w 122"/>
              <a:gd name="T35" fmla="*/ 18 h 121"/>
              <a:gd name="T36" fmla="*/ 7 w 122"/>
              <a:gd name="T37" fmla="*/ 31 h 121"/>
              <a:gd name="T38" fmla="*/ 15 w 122"/>
              <a:gd name="T39" fmla="*/ 40 h 121"/>
              <a:gd name="T40" fmla="*/ 12 w 122"/>
              <a:gd name="T41" fmla="*/ 50 h 121"/>
              <a:gd name="T42" fmla="*/ 0 w 122"/>
              <a:gd name="T43" fmla="*/ 52 h 121"/>
              <a:gd name="T44" fmla="*/ 0 w 122"/>
              <a:gd name="T45" fmla="*/ 68 h 121"/>
              <a:gd name="T46" fmla="*/ 12 w 122"/>
              <a:gd name="T47" fmla="*/ 71 h 121"/>
              <a:gd name="T48" fmla="*/ 15 w 122"/>
              <a:gd name="T49" fmla="*/ 80 h 121"/>
              <a:gd name="T50" fmla="*/ 7 w 122"/>
              <a:gd name="T51" fmla="*/ 90 h 121"/>
              <a:gd name="T52" fmla="*/ 16 w 122"/>
              <a:gd name="T53" fmla="*/ 103 h 121"/>
              <a:gd name="T54" fmla="*/ 28 w 122"/>
              <a:gd name="T55" fmla="*/ 98 h 121"/>
              <a:gd name="T56" fmla="*/ 36 w 122"/>
              <a:gd name="T57" fmla="*/ 103 h 121"/>
              <a:gd name="T58" fmla="*/ 34 w 122"/>
              <a:gd name="T59" fmla="*/ 116 h 121"/>
              <a:gd name="T60" fmla="*/ 50 w 122"/>
              <a:gd name="T61" fmla="*/ 121 h 121"/>
              <a:gd name="T62" fmla="*/ 56 w 122"/>
              <a:gd name="T63" fmla="*/ 110 h 121"/>
              <a:gd name="T64" fmla="*/ 61 w 122"/>
              <a:gd name="T65" fmla="*/ 110 h 121"/>
              <a:gd name="T66" fmla="*/ 66 w 122"/>
              <a:gd name="T67" fmla="*/ 110 h 121"/>
              <a:gd name="T68" fmla="*/ 72 w 122"/>
              <a:gd name="T69" fmla="*/ 121 h 121"/>
              <a:gd name="T70" fmla="*/ 87 w 122"/>
              <a:gd name="T71" fmla="*/ 116 h 121"/>
              <a:gd name="T72" fmla="*/ 86 w 122"/>
              <a:gd name="T73" fmla="*/ 103 h 121"/>
              <a:gd name="T74" fmla="*/ 94 w 122"/>
              <a:gd name="T75" fmla="*/ 98 h 121"/>
              <a:gd name="T76" fmla="*/ 105 w 122"/>
              <a:gd name="T77" fmla="*/ 103 h 121"/>
              <a:gd name="T78" fmla="*/ 115 w 122"/>
              <a:gd name="T79" fmla="*/ 90 h 121"/>
              <a:gd name="T80" fmla="*/ 106 w 122"/>
              <a:gd name="T81" fmla="*/ 80 h 121"/>
              <a:gd name="T82" fmla="*/ 110 w 122"/>
              <a:gd name="T83" fmla="*/ 71 h 121"/>
              <a:gd name="T84" fmla="*/ 122 w 122"/>
              <a:gd name="T85" fmla="*/ 68 h 121"/>
              <a:gd name="T86" fmla="*/ 61 w 122"/>
              <a:gd name="T87" fmla="*/ 96 h 121"/>
              <a:gd name="T88" fmla="*/ 25 w 122"/>
              <a:gd name="T89" fmla="*/ 60 h 121"/>
              <a:gd name="T90" fmla="*/ 61 w 122"/>
              <a:gd name="T91" fmla="*/ 25 h 121"/>
              <a:gd name="T92" fmla="*/ 96 w 122"/>
              <a:gd name="T93" fmla="*/ 60 h 121"/>
              <a:gd name="T94" fmla="*/ 61 w 122"/>
              <a:gd name="T95" fmla="*/ 9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2" h="121">
                <a:moveTo>
                  <a:pt x="122" y="68"/>
                </a:moveTo>
                <a:cubicBezTo>
                  <a:pt x="122" y="52"/>
                  <a:pt x="122" y="52"/>
                  <a:pt x="122" y="52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46"/>
                  <a:pt x="108" y="43"/>
                  <a:pt x="106" y="40"/>
                </a:cubicBezTo>
                <a:cubicBezTo>
                  <a:pt x="115" y="31"/>
                  <a:pt x="115" y="31"/>
                  <a:pt x="115" y="31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94" y="23"/>
                  <a:pt x="94" y="23"/>
                  <a:pt x="94" y="23"/>
                </a:cubicBezTo>
                <a:cubicBezTo>
                  <a:pt x="91" y="21"/>
                  <a:pt x="89" y="19"/>
                  <a:pt x="86" y="17"/>
                </a:cubicBezTo>
                <a:cubicBezTo>
                  <a:pt x="87" y="5"/>
                  <a:pt x="87" y="5"/>
                  <a:pt x="87" y="5"/>
                </a:cubicBezTo>
                <a:cubicBezTo>
                  <a:pt x="72" y="0"/>
                  <a:pt x="72" y="0"/>
                  <a:pt x="72" y="0"/>
                </a:cubicBezTo>
                <a:cubicBezTo>
                  <a:pt x="66" y="11"/>
                  <a:pt x="66" y="11"/>
                  <a:pt x="66" y="11"/>
                </a:cubicBezTo>
                <a:cubicBezTo>
                  <a:pt x="64" y="11"/>
                  <a:pt x="62" y="10"/>
                  <a:pt x="61" y="10"/>
                </a:cubicBezTo>
                <a:cubicBezTo>
                  <a:pt x="59" y="10"/>
                  <a:pt x="57" y="11"/>
                  <a:pt x="56" y="11"/>
                </a:cubicBezTo>
                <a:cubicBezTo>
                  <a:pt x="49" y="0"/>
                  <a:pt x="49" y="0"/>
                  <a:pt x="49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36" y="17"/>
                  <a:pt x="36" y="17"/>
                  <a:pt x="36" y="17"/>
                </a:cubicBezTo>
                <a:cubicBezTo>
                  <a:pt x="33" y="19"/>
                  <a:pt x="30" y="21"/>
                  <a:pt x="28" y="23"/>
                </a:cubicBezTo>
                <a:cubicBezTo>
                  <a:pt x="16" y="18"/>
                  <a:pt x="16" y="18"/>
                  <a:pt x="16" y="18"/>
                </a:cubicBezTo>
                <a:cubicBezTo>
                  <a:pt x="7" y="31"/>
                  <a:pt x="7" y="31"/>
                  <a:pt x="7" y="31"/>
                </a:cubicBezTo>
                <a:cubicBezTo>
                  <a:pt x="15" y="40"/>
                  <a:pt x="15" y="40"/>
                  <a:pt x="15" y="40"/>
                </a:cubicBezTo>
                <a:cubicBezTo>
                  <a:pt x="14" y="43"/>
                  <a:pt x="13" y="46"/>
                  <a:pt x="12" y="50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68"/>
                  <a:pt x="0" y="68"/>
                  <a:pt x="0" y="68"/>
                </a:cubicBezTo>
                <a:cubicBezTo>
                  <a:pt x="12" y="71"/>
                  <a:pt x="12" y="71"/>
                  <a:pt x="12" y="71"/>
                </a:cubicBezTo>
                <a:cubicBezTo>
                  <a:pt x="13" y="74"/>
                  <a:pt x="14" y="77"/>
                  <a:pt x="15" y="80"/>
                </a:cubicBezTo>
                <a:cubicBezTo>
                  <a:pt x="7" y="90"/>
                  <a:pt x="7" y="90"/>
                  <a:pt x="7" y="90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28" y="98"/>
                  <a:pt x="28" y="98"/>
                  <a:pt x="28" y="98"/>
                </a:cubicBezTo>
                <a:cubicBezTo>
                  <a:pt x="30" y="100"/>
                  <a:pt x="33" y="102"/>
                  <a:pt x="36" y="103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7" y="110"/>
                  <a:pt x="59" y="110"/>
                  <a:pt x="61" y="110"/>
                </a:cubicBezTo>
                <a:cubicBezTo>
                  <a:pt x="62" y="110"/>
                  <a:pt x="64" y="110"/>
                  <a:pt x="66" y="110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9" y="102"/>
                  <a:pt x="91" y="100"/>
                  <a:pt x="94" y="98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06" y="80"/>
                  <a:pt x="106" y="80"/>
                  <a:pt x="106" y="80"/>
                </a:cubicBezTo>
                <a:cubicBezTo>
                  <a:pt x="108" y="77"/>
                  <a:pt x="109" y="74"/>
                  <a:pt x="110" y="71"/>
                </a:cubicBezTo>
                <a:lnTo>
                  <a:pt x="122" y="68"/>
                </a:lnTo>
                <a:close/>
                <a:moveTo>
                  <a:pt x="61" y="96"/>
                </a:moveTo>
                <a:cubicBezTo>
                  <a:pt x="41" y="96"/>
                  <a:pt x="25" y="80"/>
                  <a:pt x="25" y="60"/>
                </a:cubicBezTo>
                <a:cubicBezTo>
                  <a:pt x="25" y="41"/>
                  <a:pt x="41" y="25"/>
                  <a:pt x="61" y="25"/>
                </a:cubicBezTo>
                <a:cubicBezTo>
                  <a:pt x="80" y="25"/>
                  <a:pt x="96" y="41"/>
                  <a:pt x="96" y="60"/>
                </a:cubicBezTo>
                <a:cubicBezTo>
                  <a:pt x="96" y="80"/>
                  <a:pt x="80" y="96"/>
                  <a:pt x="61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59246" y="5087322"/>
            <a:ext cx="160338" cy="160338"/>
          </a:xfrm>
          <a:custGeom>
            <a:avLst/>
            <a:gdLst>
              <a:gd name="T0" fmla="*/ 72 w 72"/>
              <a:gd name="T1" fmla="*/ 41 h 72"/>
              <a:gd name="T2" fmla="*/ 72 w 72"/>
              <a:gd name="T3" fmla="*/ 31 h 72"/>
              <a:gd name="T4" fmla="*/ 65 w 72"/>
              <a:gd name="T5" fmla="*/ 30 h 72"/>
              <a:gd name="T6" fmla="*/ 63 w 72"/>
              <a:gd name="T7" fmla="*/ 24 h 72"/>
              <a:gd name="T8" fmla="*/ 68 w 72"/>
              <a:gd name="T9" fmla="*/ 18 h 72"/>
              <a:gd name="T10" fmla="*/ 62 w 72"/>
              <a:gd name="T11" fmla="*/ 11 h 72"/>
              <a:gd name="T12" fmla="*/ 56 w 72"/>
              <a:gd name="T13" fmla="*/ 14 h 72"/>
              <a:gd name="T14" fmla="*/ 51 w 72"/>
              <a:gd name="T15" fmla="*/ 10 h 72"/>
              <a:gd name="T16" fmla="*/ 52 w 72"/>
              <a:gd name="T17" fmla="*/ 3 h 72"/>
              <a:gd name="T18" fmla="*/ 43 w 72"/>
              <a:gd name="T19" fmla="*/ 0 h 72"/>
              <a:gd name="T20" fmla="*/ 39 w 72"/>
              <a:gd name="T21" fmla="*/ 6 h 72"/>
              <a:gd name="T22" fmla="*/ 36 w 72"/>
              <a:gd name="T23" fmla="*/ 6 h 72"/>
              <a:gd name="T24" fmla="*/ 33 w 72"/>
              <a:gd name="T25" fmla="*/ 6 h 72"/>
              <a:gd name="T26" fmla="*/ 29 w 72"/>
              <a:gd name="T27" fmla="*/ 0 h 72"/>
              <a:gd name="T28" fmla="*/ 20 w 72"/>
              <a:gd name="T29" fmla="*/ 3 h 72"/>
              <a:gd name="T30" fmla="*/ 21 w 72"/>
              <a:gd name="T31" fmla="*/ 10 h 72"/>
              <a:gd name="T32" fmla="*/ 16 w 72"/>
              <a:gd name="T33" fmla="*/ 14 h 72"/>
              <a:gd name="T34" fmla="*/ 9 w 72"/>
              <a:gd name="T35" fmla="*/ 11 h 72"/>
              <a:gd name="T36" fmla="*/ 4 w 72"/>
              <a:gd name="T37" fmla="*/ 19 h 72"/>
              <a:gd name="T38" fmla="*/ 9 w 72"/>
              <a:gd name="T39" fmla="*/ 24 h 72"/>
              <a:gd name="T40" fmla="*/ 7 w 72"/>
              <a:gd name="T41" fmla="*/ 30 h 72"/>
              <a:gd name="T42" fmla="*/ 0 w 72"/>
              <a:gd name="T43" fmla="*/ 31 h 72"/>
              <a:gd name="T44" fmla="*/ 0 w 72"/>
              <a:gd name="T45" fmla="*/ 41 h 72"/>
              <a:gd name="T46" fmla="*/ 7 w 72"/>
              <a:gd name="T47" fmla="*/ 42 h 72"/>
              <a:gd name="T48" fmla="*/ 9 w 72"/>
              <a:gd name="T49" fmla="*/ 48 h 72"/>
              <a:gd name="T50" fmla="*/ 4 w 72"/>
              <a:gd name="T51" fmla="*/ 54 h 72"/>
              <a:gd name="T52" fmla="*/ 9 w 72"/>
              <a:gd name="T53" fmla="*/ 61 h 72"/>
              <a:gd name="T54" fmla="*/ 16 w 72"/>
              <a:gd name="T55" fmla="*/ 58 h 72"/>
              <a:gd name="T56" fmla="*/ 21 w 72"/>
              <a:gd name="T57" fmla="*/ 62 h 72"/>
              <a:gd name="T58" fmla="*/ 20 w 72"/>
              <a:gd name="T59" fmla="*/ 69 h 72"/>
              <a:gd name="T60" fmla="*/ 29 w 72"/>
              <a:gd name="T61" fmla="*/ 72 h 72"/>
              <a:gd name="T62" fmla="*/ 33 w 72"/>
              <a:gd name="T63" fmla="*/ 66 h 72"/>
              <a:gd name="T64" fmla="*/ 36 w 72"/>
              <a:gd name="T65" fmla="*/ 66 h 72"/>
              <a:gd name="T66" fmla="*/ 39 w 72"/>
              <a:gd name="T67" fmla="*/ 66 h 72"/>
              <a:gd name="T68" fmla="*/ 43 w 72"/>
              <a:gd name="T69" fmla="*/ 72 h 72"/>
              <a:gd name="T70" fmla="*/ 52 w 72"/>
              <a:gd name="T71" fmla="*/ 69 h 72"/>
              <a:gd name="T72" fmla="*/ 51 w 72"/>
              <a:gd name="T73" fmla="*/ 62 h 72"/>
              <a:gd name="T74" fmla="*/ 56 w 72"/>
              <a:gd name="T75" fmla="*/ 58 h 72"/>
              <a:gd name="T76" fmla="*/ 62 w 72"/>
              <a:gd name="T77" fmla="*/ 61 h 72"/>
              <a:gd name="T78" fmla="*/ 68 w 72"/>
              <a:gd name="T79" fmla="*/ 53 h 72"/>
              <a:gd name="T80" fmla="*/ 63 w 72"/>
              <a:gd name="T81" fmla="*/ 48 h 72"/>
              <a:gd name="T82" fmla="*/ 65 w 72"/>
              <a:gd name="T83" fmla="*/ 42 h 72"/>
              <a:gd name="T84" fmla="*/ 72 w 72"/>
              <a:gd name="T85" fmla="*/ 41 h 72"/>
              <a:gd name="T86" fmla="*/ 36 w 72"/>
              <a:gd name="T87" fmla="*/ 57 h 72"/>
              <a:gd name="T88" fmla="*/ 15 w 72"/>
              <a:gd name="T89" fmla="*/ 36 h 72"/>
              <a:gd name="T90" fmla="*/ 36 w 72"/>
              <a:gd name="T91" fmla="*/ 15 h 72"/>
              <a:gd name="T92" fmla="*/ 57 w 72"/>
              <a:gd name="T93" fmla="*/ 36 h 72"/>
              <a:gd name="T94" fmla="*/ 36 w 72"/>
              <a:gd name="T95" fmla="*/ 57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" h="72">
                <a:moveTo>
                  <a:pt x="72" y="41"/>
                </a:moveTo>
                <a:cubicBezTo>
                  <a:pt x="72" y="31"/>
                  <a:pt x="72" y="31"/>
                  <a:pt x="72" y="31"/>
                </a:cubicBezTo>
                <a:cubicBezTo>
                  <a:pt x="65" y="30"/>
                  <a:pt x="65" y="30"/>
                  <a:pt x="65" y="30"/>
                </a:cubicBezTo>
                <a:cubicBezTo>
                  <a:pt x="64" y="28"/>
                  <a:pt x="64" y="26"/>
                  <a:pt x="63" y="24"/>
                </a:cubicBezTo>
                <a:cubicBezTo>
                  <a:pt x="68" y="18"/>
                  <a:pt x="68" y="18"/>
                  <a:pt x="68" y="18"/>
                </a:cubicBezTo>
                <a:cubicBezTo>
                  <a:pt x="62" y="11"/>
                  <a:pt x="62" y="11"/>
                  <a:pt x="62" y="11"/>
                </a:cubicBezTo>
                <a:cubicBezTo>
                  <a:pt x="56" y="14"/>
                  <a:pt x="56" y="14"/>
                  <a:pt x="56" y="14"/>
                </a:cubicBezTo>
                <a:cubicBezTo>
                  <a:pt x="54" y="13"/>
                  <a:pt x="53" y="11"/>
                  <a:pt x="51" y="10"/>
                </a:cubicBezTo>
                <a:cubicBezTo>
                  <a:pt x="52" y="3"/>
                  <a:pt x="52" y="3"/>
                  <a:pt x="52" y="3"/>
                </a:cubicBezTo>
                <a:cubicBezTo>
                  <a:pt x="43" y="0"/>
                  <a:pt x="43" y="0"/>
                  <a:pt x="43" y="0"/>
                </a:cubicBezTo>
                <a:cubicBezTo>
                  <a:pt x="39" y="6"/>
                  <a:pt x="39" y="6"/>
                  <a:pt x="39" y="6"/>
                </a:cubicBezTo>
                <a:cubicBezTo>
                  <a:pt x="38" y="6"/>
                  <a:pt x="37" y="6"/>
                  <a:pt x="36" y="6"/>
                </a:cubicBezTo>
                <a:cubicBezTo>
                  <a:pt x="35" y="6"/>
                  <a:pt x="34" y="6"/>
                  <a:pt x="33" y="6"/>
                </a:cubicBezTo>
                <a:cubicBezTo>
                  <a:pt x="29" y="0"/>
                  <a:pt x="29" y="0"/>
                  <a:pt x="29" y="0"/>
                </a:cubicBezTo>
                <a:cubicBezTo>
                  <a:pt x="20" y="3"/>
                  <a:pt x="20" y="3"/>
                  <a:pt x="20" y="3"/>
                </a:cubicBezTo>
                <a:cubicBezTo>
                  <a:pt x="21" y="10"/>
                  <a:pt x="21" y="10"/>
                  <a:pt x="21" y="10"/>
                </a:cubicBezTo>
                <a:cubicBezTo>
                  <a:pt x="19" y="11"/>
                  <a:pt x="18" y="13"/>
                  <a:pt x="16" y="14"/>
                </a:cubicBezTo>
                <a:cubicBezTo>
                  <a:pt x="9" y="11"/>
                  <a:pt x="9" y="11"/>
                  <a:pt x="9" y="11"/>
                </a:cubicBezTo>
                <a:cubicBezTo>
                  <a:pt x="4" y="19"/>
                  <a:pt x="4" y="19"/>
                  <a:pt x="4" y="19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6"/>
                  <a:pt x="7" y="28"/>
                  <a:pt x="7" y="30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41"/>
                  <a:pt x="0" y="41"/>
                  <a:pt x="0" y="41"/>
                </a:cubicBezTo>
                <a:cubicBezTo>
                  <a:pt x="7" y="42"/>
                  <a:pt x="7" y="42"/>
                  <a:pt x="7" y="42"/>
                </a:cubicBezTo>
                <a:cubicBezTo>
                  <a:pt x="7" y="44"/>
                  <a:pt x="8" y="46"/>
                  <a:pt x="9" y="48"/>
                </a:cubicBezTo>
                <a:cubicBezTo>
                  <a:pt x="4" y="54"/>
                  <a:pt x="4" y="54"/>
                  <a:pt x="4" y="54"/>
                </a:cubicBezTo>
                <a:cubicBezTo>
                  <a:pt x="9" y="61"/>
                  <a:pt x="9" y="61"/>
                  <a:pt x="9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8" y="59"/>
                  <a:pt x="19" y="61"/>
                  <a:pt x="21" y="62"/>
                </a:cubicBezTo>
                <a:cubicBezTo>
                  <a:pt x="20" y="69"/>
                  <a:pt x="20" y="69"/>
                  <a:pt x="20" y="69"/>
                </a:cubicBezTo>
                <a:cubicBezTo>
                  <a:pt x="29" y="72"/>
                  <a:pt x="29" y="72"/>
                  <a:pt x="29" y="72"/>
                </a:cubicBezTo>
                <a:cubicBezTo>
                  <a:pt x="33" y="66"/>
                  <a:pt x="33" y="66"/>
                  <a:pt x="33" y="66"/>
                </a:cubicBezTo>
                <a:cubicBezTo>
                  <a:pt x="34" y="66"/>
                  <a:pt x="35" y="66"/>
                  <a:pt x="36" y="66"/>
                </a:cubicBezTo>
                <a:cubicBezTo>
                  <a:pt x="37" y="66"/>
                  <a:pt x="38" y="66"/>
                  <a:pt x="39" y="66"/>
                </a:cubicBezTo>
                <a:cubicBezTo>
                  <a:pt x="43" y="72"/>
                  <a:pt x="43" y="72"/>
                  <a:pt x="43" y="72"/>
                </a:cubicBezTo>
                <a:cubicBezTo>
                  <a:pt x="52" y="69"/>
                  <a:pt x="52" y="69"/>
                  <a:pt x="52" y="69"/>
                </a:cubicBezTo>
                <a:cubicBezTo>
                  <a:pt x="51" y="62"/>
                  <a:pt x="51" y="62"/>
                  <a:pt x="51" y="62"/>
                </a:cubicBezTo>
                <a:cubicBezTo>
                  <a:pt x="53" y="61"/>
                  <a:pt x="54" y="59"/>
                  <a:pt x="56" y="58"/>
                </a:cubicBezTo>
                <a:cubicBezTo>
                  <a:pt x="62" y="61"/>
                  <a:pt x="62" y="61"/>
                  <a:pt x="62" y="61"/>
                </a:cubicBezTo>
                <a:cubicBezTo>
                  <a:pt x="68" y="53"/>
                  <a:pt x="68" y="53"/>
                  <a:pt x="68" y="53"/>
                </a:cubicBezTo>
                <a:cubicBezTo>
                  <a:pt x="63" y="48"/>
                  <a:pt x="63" y="48"/>
                  <a:pt x="63" y="48"/>
                </a:cubicBezTo>
                <a:cubicBezTo>
                  <a:pt x="64" y="46"/>
                  <a:pt x="64" y="44"/>
                  <a:pt x="65" y="42"/>
                </a:cubicBezTo>
                <a:lnTo>
                  <a:pt x="72" y="41"/>
                </a:lnTo>
                <a:close/>
                <a:moveTo>
                  <a:pt x="36" y="57"/>
                </a:moveTo>
                <a:cubicBezTo>
                  <a:pt x="24" y="57"/>
                  <a:pt x="15" y="48"/>
                  <a:pt x="15" y="36"/>
                </a:cubicBezTo>
                <a:cubicBezTo>
                  <a:pt x="15" y="24"/>
                  <a:pt x="24" y="15"/>
                  <a:pt x="36" y="15"/>
                </a:cubicBezTo>
                <a:cubicBezTo>
                  <a:pt x="48" y="15"/>
                  <a:pt x="57" y="24"/>
                  <a:pt x="57" y="36"/>
                </a:cubicBezTo>
                <a:cubicBezTo>
                  <a:pt x="57" y="48"/>
                  <a:pt x="48" y="57"/>
                  <a:pt x="36" y="5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062822" y="2116074"/>
            <a:ext cx="1517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TEXT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062822" y="2762976"/>
            <a:ext cx="1517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TEXT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547550" y="4421125"/>
            <a:ext cx="1517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TEXT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547550" y="5059025"/>
            <a:ext cx="1517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TEXT</a:t>
            </a: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539751" y="4539910"/>
            <a:ext cx="298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1354651" y="4258656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8760506" y="2165811"/>
            <a:ext cx="2585517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8664222" y="1967877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518388" y="5220578"/>
            <a:ext cx="298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333288" y="4939324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8760506" y="2838534"/>
            <a:ext cx="2585517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8664222" y="2640600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33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自【趣你的PPT】(微信:qunideppt)：最优质的PPT资源库"/>
          <p:cNvSpPr>
            <a:spLocks/>
          </p:cNvSpPr>
          <p:nvPr/>
        </p:nvSpPr>
        <p:spPr bwMode="auto">
          <a:xfrm>
            <a:off x="5557391" y="5660170"/>
            <a:ext cx="1155948" cy="57355"/>
          </a:xfrm>
          <a:custGeom>
            <a:avLst/>
            <a:gdLst>
              <a:gd name="connsiteX0" fmla="*/ 35766 w 3282939"/>
              <a:gd name="connsiteY0" fmla="*/ 320938 h 340225"/>
              <a:gd name="connsiteX1" fmla="*/ 48093 w 3282939"/>
              <a:gd name="connsiteY1" fmla="*/ 338101 h 340225"/>
              <a:gd name="connsiteX2" fmla="*/ 0 w 3282939"/>
              <a:gd name="connsiteY2" fmla="*/ 340225 h 340225"/>
              <a:gd name="connsiteX3" fmla="*/ 35766 w 3282939"/>
              <a:gd name="connsiteY3" fmla="*/ 320938 h 340225"/>
              <a:gd name="connsiteX4" fmla="*/ 3253542 w 3282939"/>
              <a:gd name="connsiteY4" fmla="*/ 179372 h 340225"/>
              <a:gd name="connsiteX5" fmla="*/ 3253837 w 3282939"/>
              <a:gd name="connsiteY5" fmla="*/ 196497 h 340225"/>
              <a:gd name="connsiteX6" fmla="*/ 3253542 w 3282939"/>
              <a:gd name="connsiteY6" fmla="*/ 179372 h 340225"/>
              <a:gd name="connsiteX7" fmla="*/ 3282939 w 3282939"/>
              <a:gd name="connsiteY7" fmla="*/ 0 h 340225"/>
              <a:gd name="connsiteX8" fmla="*/ 3202017 w 3282939"/>
              <a:gd name="connsiteY8" fmla="*/ 103183 h 340225"/>
              <a:gd name="connsiteX9" fmla="*/ 3217148 w 3282939"/>
              <a:gd name="connsiteY9" fmla="*/ 145976 h 340225"/>
              <a:gd name="connsiteX10" fmla="*/ 15867 w 3282939"/>
              <a:gd name="connsiteY10" fmla="*/ 144596 h 340225"/>
              <a:gd name="connsiteX11" fmla="*/ 13528 w 3282939"/>
              <a:gd name="connsiteY11" fmla="*/ 151326 h 340225"/>
              <a:gd name="connsiteX12" fmla="*/ 0 w 3282939"/>
              <a:gd name="connsiteY12" fmla="*/ 145014 h 340225"/>
              <a:gd name="connsiteX13" fmla="*/ 3282939 w 3282939"/>
              <a:gd name="connsiteY13" fmla="*/ 0 h 340225"/>
              <a:gd name="connsiteX0" fmla="*/ 35766 w 3282939"/>
              <a:gd name="connsiteY0" fmla="*/ 320938 h 340225"/>
              <a:gd name="connsiteX1" fmla="*/ 48093 w 3282939"/>
              <a:gd name="connsiteY1" fmla="*/ 338101 h 340225"/>
              <a:gd name="connsiteX2" fmla="*/ 0 w 3282939"/>
              <a:gd name="connsiteY2" fmla="*/ 340225 h 340225"/>
              <a:gd name="connsiteX3" fmla="*/ 35766 w 3282939"/>
              <a:gd name="connsiteY3" fmla="*/ 320938 h 340225"/>
              <a:gd name="connsiteX4" fmla="*/ 3282939 w 3282939"/>
              <a:gd name="connsiteY4" fmla="*/ 0 h 340225"/>
              <a:gd name="connsiteX5" fmla="*/ 3202017 w 3282939"/>
              <a:gd name="connsiteY5" fmla="*/ 103183 h 340225"/>
              <a:gd name="connsiteX6" fmla="*/ 3217148 w 3282939"/>
              <a:gd name="connsiteY6" fmla="*/ 145976 h 340225"/>
              <a:gd name="connsiteX7" fmla="*/ 15867 w 3282939"/>
              <a:gd name="connsiteY7" fmla="*/ 144596 h 340225"/>
              <a:gd name="connsiteX8" fmla="*/ 13528 w 3282939"/>
              <a:gd name="connsiteY8" fmla="*/ 151326 h 340225"/>
              <a:gd name="connsiteX9" fmla="*/ 0 w 3282939"/>
              <a:gd name="connsiteY9" fmla="*/ 145014 h 340225"/>
              <a:gd name="connsiteX10" fmla="*/ 3282939 w 3282939"/>
              <a:gd name="connsiteY10" fmla="*/ 0 h 340225"/>
              <a:gd name="connsiteX0" fmla="*/ 0 w 3282939"/>
              <a:gd name="connsiteY0" fmla="*/ 340225 h 340225"/>
              <a:gd name="connsiteX1" fmla="*/ 48093 w 3282939"/>
              <a:gd name="connsiteY1" fmla="*/ 338101 h 340225"/>
              <a:gd name="connsiteX2" fmla="*/ 0 w 3282939"/>
              <a:gd name="connsiteY2" fmla="*/ 340225 h 340225"/>
              <a:gd name="connsiteX3" fmla="*/ 3282939 w 3282939"/>
              <a:gd name="connsiteY3" fmla="*/ 0 h 340225"/>
              <a:gd name="connsiteX4" fmla="*/ 3202017 w 3282939"/>
              <a:gd name="connsiteY4" fmla="*/ 103183 h 340225"/>
              <a:gd name="connsiteX5" fmla="*/ 3217148 w 3282939"/>
              <a:gd name="connsiteY5" fmla="*/ 145976 h 340225"/>
              <a:gd name="connsiteX6" fmla="*/ 15867 w 3282939"/>
              <a:gd name="connsiteY6" fmla="*/ 144596 h 340225"/>
              <a:gd name="connsiteX7" fmla="*/ 13528 w 3282939"/>
              <a:gd name="connsiteY7" fmla="*/ 151326 h 340225"/>
              <a:gd name="connsiteX8" fmla="*/ 0 w 3282939"/>
              <a:gd name="connsiteY8" fmla="*/ 145014 h 340225"/>
              <a:gd name="connsiteX9" fmla="*/ 3282939 w 3282939"/>
              <a:gd name="connsiteY9" fmla="*/ 0 h 340225"/>
              <a:gd name="connsiteX0" fmla="*/ 3282939 w 3374379"/>
              <a:gd name="connsiteY0" fmla="*/ 0 h 151326"/>
              <a:gd name="connsiteX1" fmla="*/ 3202017 w 3374379"/>
              <a:gd name="connsiteY1" fmla="*/ 103183 h 151326"/>
              <a:gd name="connsiteX2" fmla="*/ 3217148 w 3374379"/>
              <a:gd name="connsiteY2" fmla="*/ 145976 h 151326"/>
              <a:gd name="connsiteX3" fmla="*/ 15867 w 3374379"/>
              <a:gd name="connsiteY3" fmla="*/ 144596 h 151326"/>
              <a:gd name="connsiteX4" fmla="*/ 13528 w 3374379"/>
              <a:gd name="connsiteY4" fmla="*/ 151326 h 151326"/>
              <a:gd name="connsiteX5" fmla="*/ 0 w 3374379"/>
              <a:gd name="connsiteY5" fmla="*/ 145014 h 151326"/>
              <a:gd name="connsiteX6" fmla="*/ 3374379 w 3374379"/>
              <a:gd name="connsiteY6" fmla="*/ 81944 h 151326"/>
              <a:gd name="connsiteX0" fmla="*/ 3282939 w 3282939"/>
              <a:gd name="connsiteY0" fmla="*/ 0 h 151326"/>
              <a:gd name="connsiteX1" fmla="*/ 3202017 w 3282939"/>
              <a:gd name="connsiteY1" fmla="*/ 103183 h 151326"/>
              <a:gd name="connsiteX2" fmla="*/ 3217148 w 3282939"/>
              <a:gd name="connsiteY2" fmla="*/ 145976 h 151326"/>
              <a:gd name="connsiteX3" fmla="*/ 15867 w 3282939"/>
              <a:gd name="connsiteY3" fmla="*/ 144596 h 151326"/>
              <a:gd name="connsiteX4" fmla="*/ 13528 w 3282939"/>
              <a:gd name="connsiteY4" fmla="*/ 151326 h 151326"/>
              <a:gd name="connsiteX5" fmla="*/ 0 w 3282939"/>
              <a:gd name="connsiteY5" fmla="*/ 145014 h 151326"/>
              <a:gd name="connsiteX6" fmla="*/ 3272779 w 3282939"/>
              <a:gd name="connsiteY6" fmla="*/ 7967 h 151326"/>
              <a:gd name="connsiteX0" fmla="*/ 3282939 w 3282939"/>
              <a:gd name="connsiteY0" fmla="*/ 0 h 145976"/>
              <a:gd name="connsiteX1" fmla="*/ 3202017 w 3282939"/>
              <a:gd name="connsiteY1" fmla="*/ 103183 h 145976"/>
              <a:gd name="connsiteX2" fmla="*/ 3217148 w 3282939"/>
              <a:gd name="connsiteY2" fmla="*/ 145976 h 145976"/>
              <a:gd name="connsiteX3" fmla="*/ 15867 w 3282939"/>
              <a:gd name="connsiteY3" fmla="*/ 144596 h 145976"/>
              <a:gd name="connsiteX4" fmla="*/ 0 w 3282939"/>
              <a:gd name="connsiteY4" fmla="*/ 145014 h 145976"/>
              <a:gd name="connsiteX5" fmla="*/ 3272779 w 3282939"/>
              <a:gd name="connsiteY5" fmla="*/ 7967 h 14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2939" h="145976">
                <a:close/>
                <a:moveTo>
                  <a:pt x="3282939" y="0"/>
                </a:moveTo>
                <a:cubicBezTo>
                  <a:pt x="3192270" y="39034"/>
                  <a:pt x="3202013" y="103156"/>
                  <a:pt x="3202017" y="103183"/>
                </a:cubicBezTo>
                <a:cubicBezTo>
                  <a:pt x="3202746" y="119931"/>
                  <a:pt x="3208611" y="134207"/>
                  <a:pt x="3217148" y="145976"/>
                </a:cubicBezTo>
                <a:lnTo>
                  <a:pt x="15867" y="144596"/>
                </a:lnTo>
                <a:lnTo>
                  <a:pt x="0" y="145014"/>
                </a:lnTo>
                <a:lnTo>
                  <a:pt x="3272779" y="7967"/>
                </a:lnTo>
              </a:path>
            </a:pathLst>
          </a:custGeom>
          <a:solidFill>
            <a:srgbClr val="7ACED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36" name="出自【趣你的PPT】(微信:qunideppt)：最优质的PPT资源库"/>
          <p:cNvSpPr>
            <a:spLocks/>
          </p:cNvSpPr>
          <p:nvPr/>
        </p:nvSpPr>
        <p:spPr bwMode="auto">
          <a:xfrm>
            <a:off x="5560303" y="5737760"/>
            <a:ext cx="1150124" cy="188263"/>
          </a:xfrm>
          <a:custGeom>
            <a:avLst/>
            <a:gdLst>
              <a:gd name="T0" fmla="*/ 20 w 2341"/>
              <a:gd name="T1" fmla="*/ 0 h 376"/>
              <a:gd name="T2" fmla="*/ 4 w 2341"/>
              <a:gd name="T3" fmla="*/ 69 h 376"/>
              <a:gd name="T4" fmla="*/ 317 w 2341"/>
              <a:gd name="T5" fmla="*/ 376 h 376"/>
              <a:gd name="T6" fmla="*/ 2026 w 2341"/>
              <a:gd name="T7" fmla="*/ 376 h 376"/>
              <a:gd name="T8" fmla="*/ 2341 w 2341"/>
              <a:gd name="T9" fmla="*/ 59 h 376"/>
              <a:gd name="T10" fmla="*/ 2340 w 2341"/>
              <a:gd name="T11" fmla="*/ 1 h 376"/>
              <a:gd name="T12" fmla="*/ 20 w 2341"/>
              <a:gd name="T13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1" h="376">
                <a:moveTo>
                  <a:pt x="20" y="0"/>
                </a:moveTo>
                <a:cubicBezTo>
                  <a:pt x="20" y="0"/>
                  <a:pt x="0" y="55"/>
                  <a:pt x="4" y="69"/>
                </a:cubicBezTo>
                <a:cubicBezTo>
                  <a:pt x="4" y="69"/>
                  <a:pt x="15" y="168"/>
                  <a:pt x="317" y="376"/>
                </a:cubicBezTo>
                <a:cubicBezTo>
                  <a:pt x="2026" y="376"/>
                  <a:pt x="2026" y="376"/>
                  <a:pt x="2026" y="376"/>
                </a:cubicBezTo>
                <a:cubicBezTo>
                  <a:pt x="2026" y="376"/>
                  <a:pt x="2330" y="167"/>
                  <a:pt x="2341" y="59"/>
                </a:cubicBezTo>
                <a:cubicBezTo>
                  <a:pt x="2340" y="1"/>
                  <a:pt x="2340" y="1"/>
                  <a:pt x="2340" y="1"/>
                </a:cubicBezTo>
                <a:lnTo>
                  <a:pt x="20" y="0"/>
                </a:lnTo>
                <a:close/>
              </a:path>
            </a:pathLst>
          </a:custGeom>
          <a:solidFill>
            <a:srgbClr val="7ACEDB"/>
          </a:solidFill>
          <a:ln w="952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37" name="出自【趣你的PPT】(微信:qunideppt)：最优质的PPT资源库"/>
          <p:cNvSpPr>
            <a:spLocks/>
          </p:cNvSpPr>
          <p:nvPr/>
        </p:nvSpPr>
        <p:spPr bwMode="auto">
          <a:xfrm>
            <a:off x="5553108" y="5717848"/>
            <a:ext cx="1150124" cy="184685"/>
          </a:xfrm>
          <a:custGeom>
            <a:avLst/>
            <a:gdLst>
              <a:gd name="T0" fmla="*/ 20 w 2341"/>
              <a:gd name="T1" fmla="*/ 0 h 376"/>
              <a:gd name="T2" fmla="*/ 4 w 2341"/>
              <a:gd name="T3" fmla="*/ 69 h 376"/>
              <a:gd name="T4" fmla="*/ 317 w 2341"/>
              <a:gd name="T5" fmla="*/ 376 h 376"/>
              <a:gd name="T6" fmla="*/ 2026 w 2341"/>
              <a:gd name="T7" fmla="*/ 376 h 376"/>
              <a:gd name="T8" fmla="*/ 2341 w 2341"/>
              <a:gd name="T9" fmla="*/ 59 h 376"/>
              <a:gd name="T10" fmla="*/ 2340 w 2341"/>
              <a:gd name="T11" fmla="*/ 1 h 376"/>
              <a:gd name="T12" fmla="*/ 20 w 2341"/>
              <a:gd name="T13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1" h="376">
                <a:moveTo>
                  <a:pt x="20" y="0"/>
                </a:moveTo>
                <a:cubicBezTo>
                  <a:pt x="20" y="0"/>
                  <a:pt x="0" y="55"/>
                  <a:pt x="4" y="69"/>
                </a:cubicBezTo>
                <a:cubicBezTo>
                  <a:pt x="4" y="69"/>
                  <a:pt x="15" y="168"/>
                  <a:pt x="317" y="376"/>
                </a:cubicBezTo>
                <a:cubicBezTo>
                  <a:pt x="2026" y="376"/>
                  <a:pt x="2026" y="376"/>
                  <a:pt x="2026" y="376"/>
                </a:cubicBezTo>
                <a:cubicBezTo>
                  <a:pt x="2026" y="376"/>
                  <a:pt x="2330" y="167"/>
                  <a:pt x="2341" y="59"/>
                </a:cubicBezTo>
                <a:cubicBezTo>
                  <a:pt x="2340" y="1"/>
                  <a:pt x="2340" y="1"/>
                  <a:pt x="2340" y="1"/>
                </a:cubicBezTo>
                <a:lnTo>
                  <a:pt x="20" y="0"/>
                </a:lnTo>
                <a:close/>
              </a:path>
            </a:pathLst>
          </a:custGeom>
          <a:solidFill>
            <a:srgbClr val="7ACED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38" name="出自【趣你的PPT】(微信:qunideppt)：最优质的PPT资源库"/>
          <p:cNvSpPr/>
          <p:nvPr/>
        </p:nvSpPr>
        <p:spPr>
          <a:xfrm rot="1283126">
            <a:off x="5534685" y="5677417"/>
            <a:ext cx="1159406" cy="159502"/>
          </a:xfrm>
          <a:custGeom>
            <a:avLst/>
            <a:gdLst>
              <a:gd name="connsiteX0" fmla="*/ 0 w 5717811"/>
              <a:gd name="connsiteY0" fmla="*/ 0 h 237842"/>
              <a:gd name="connsiteX1" fmla="*/ 5717811 w 5717811"/>
              <a:gd name="connsiteY1" fmla="*/ 0 h 237842"/>
              <a:gd name="connsiteX2" fmla="*/ 5717811 w 5717811"/>
              <a:gd name="connsiteY2" fmla="*/ 237842 h 237842"/>
              <a:gd name="connsiteX3" fmla="*/ 0 w 5717811"/>
              <a:gd name="connsiteY3" fmla="*/ 237842 h 237842"/>
              <a:gd name="connsiteX4" fmla="*/ 0 w 5717811"/>
              <a:gd name="connsiteY4" fmla="*/ 0 h 237842"/>
              <a:gd name="connsiteX0" fmla="*/ 122548 w 5840359"/>
              <a:gd name="connsiteY0" fmla="*/ 0 h 237842"/>
              <a:gd name="connsiteX1" fmla="*/ 5840359 w 5840359"/>
              <a:gd name="connsiteY1" fmla="*/ 0 h 237842"/>
              <a:gd name="connsiteX2" fmla="*/ 5840359 w 5840359"/>
              <a:gd name="connsiteY2" fmla="*/ 237842 h 237842"/>
              <a:gd name="connsiteX3" fmla="*/ 0 w 5840359"/>
              <a:gd name="connsiteY3" fmla="*/ 200134 h 237842"/>
              <a:gd name="connsiteX4" fmla="*/ 122548 w 5840359"/>
              <a:gd name="connsiteY4" fmla="*/ 0 h 237842"/>
              <a:gd name="connsiteX0" fmla="*/ 223749 w 5941560"/>
              <a:gd name="connsiteY0" fmla="*/ 0 h 237842"/>
              <a:gd name="connsiteX1" fmla="*/ 5941560 w 5941560"/>
              <a:gd name="connsiteY1" fmla="*/ 0 h 237842"/>
              <a:gd name="connsiteX2" fmla="*/ 5941560 w 5941560"/>
              <a:gd name="connsiteY2" fmla="*/ 237842 h 237842"/>
              <a:gd name="connsiteX3" fmla="*/ 101201 w 5941560"/>
              <a:gd name="connsiteY3" fmla="*/ 200134 h 237842"/>
              <a:gd name="connsiteX4" fmla="*/ 223749 w 5941560"/>
              <a:gd name="connsiteY4" fmla="*/ 0 h 237842"/>
              <a:gd name="connsiteX0" fmla="*/ 258267 w 5976078"/>
              <a:gd name="connsiteY0" fmla="*/ 0 h 237842"/>
              <a:gd name="connsiteX1" fmla="*/ 5976078 w 5976078"/>
              <a:gd name="connsiteY1" fmla="*/ 0 h 237842"/>
              <a:gd name="connsiteX2" fmla="*/ 5976078 w 5976078"/>
              <a:gd name="connsiteY2" fmla="*/ 237842 h 237842"/>
              <a:gd name="connsiteX3" fmla="*/ 135719 w 5976078"/>
              <a:gd name="connsiteY3" fmla="*/ 200134 h 237842"/>
              <a:gd name="connsiteX4" fmla="*/ 258267 w 5976078"/>
              <a:gd name="connsiteY4" fmla="*/ 0 h 237842"/>
              <a:gd name="connsiteX0" fmla="*/ 336427 w 6054238"/>
              <a:gd name="connsiteY0" fmla="*/ 0 h 237842"/>
              <a:gd name="connsiteX1" fmla="*/ 6054238 w 6054238"/>
              <a:gd name="connsiteY1" fmla="*/ 0 h 237842"/>
              <a:gd name="connsiteX2" fmla="*/ 6054238 w 6054238"/>
              <a:gd name="connsiteY2" fmla="*/ 237842 h 237842"/>
              <a:gd name="connsiteX3" fmla="*/ 110185 w 6054238"/>
              <a:gd name="connsiteY3" fmla="*/ 200134 h 237842"/>
              <a:gd name="connsiteX4" fmla="*/ 336427 w 6054238"/>
              <a:gd name="connsiteY4" fmla="*/ 0 h 237842"/>
              <a:gd name="connsiteX0" fmla="*/ 340565 w 6058376"/>
              <a:gd name="connsiteY0" fmla="*/ 0 h 237842"/>
              <a:gd name="connsiteX1" fmla="*/ 6058376 w 6058376"/>
              <a:gd name="connsiteY1" fmla="*/ 0 h 237842"/>
              <a:gd name="connsiteX2" fmla="*/ 6058376 w 6058376"/>
              <a:gd name="connsiteY2" fmla="*/ 237842 h 237842"/>
              <a:gd name="connsiteX3" fmla="*/ 114323 w 6058376"/>
              <a:gd name="connsiteY3" fmla="*/ 200134 h 237842"/>
              <a:gd name="connsiteX4" fmla="*/ 340565 w 6058376"/>
              <a:gd name="connsiteY4" fmla="*/ 0 h 237842"/>
              <a:gd name="connsiteX0" fmla="*/ 340565 w 6213394"/>
              <a:gd name="connsiteY0" fmla="*/ 0 h 237842"/>
              <a:gd name="connsiteX1" fmla="*/ 6058376 w 6213394"/>
              <a:gd name="connsiteY1" fmla="*/ 0 h 237842"/>
              <a:gd name="connsiteX2" fmla="*/ 6058376 w 6213394"/>
              <a:gd name="connsiteY2" fmla="*/ 237842 h 237842"/>
              <a:gd name="connsiteX3" fmla="*/ 114323 w 6213394"/>
              <a:gd name="connsiteY3" fmla="*/ 200134 h 237842"/>
              <a:gd name="connsiteX4" fmla="*/ 340565 w 6213394"/>
              <a:gd name="connsiteY4" fmla="*/ 0 h 237842"/>
              <a:gd name="connsiteX0" fmla="*/ 340565 w 6236541"/>
              <a:gd name="connsiteY0" fmla="*/ 0 h 237842"/>
              <a:gd name="connsiteX1" fmla="*/ 6058376 w 6236541"/>
              <a:gd name="connsiteY1" fmla="*/ 0 h 237842"/>
              <a:gd name="connsiteX2" fmla="*/ 6058376 w 6236541"/>
              <a:gd name="connsiteY2" fmla="*/ 237842 h 237842"/>
              <a:gd name="connsiteX3" fmla="*/ 114323 w 6236541"/>
              <a:gd name="connsiteY3" fmla="*/ 200134 h 237842"/>
              <a:gd name="connsiteX4" fmla="*/ 340565 w 6236541"/>
              <a:gd name="connsiteY4" fmla="*/ 0 h 23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541" h="237842">
                <a:moveTo>
                  <a:pt x="340565" y="0"/>
                </a:moveTo>
                <a:lnTo>
                  <a:pt x="6058376" y="0"/>
                </a:lnTo>
                <a:cubicBezTo>
                  <a:pt x="6407167" y="154695"/>
                  <a:pt x="6152644" y="158561"/>
                  <a:pt x="6058376" y="237842"/>
                </a:cubicBezTo>
                <a:lnTo>
                  <a:pt x="114323" y="200134"/>
                </a:lnTo>
                <a:cubicBezTo>
                  <a:pt x="-165338" y="86289"/>
                  <a:pt x="130034" y="19577"/>
                  <a:pt x="340565" y="0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ffectLst>
            <a:softEdge rad="127000"/>
          </a:effectLst>
          <a:scene3d>
            <a:camera prst="orthographicFront">
              <a:rot lat="2683488" lon="21466804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grpSp>
        <p:nvGrpSpPr>
          <p:cNvPr id="139" name="Group 138出自【趣你的PPT】(微信:qunideppt)：最优质的PPT资源库"/>
          <p:cNvGrpSpPr/>
          <p:nvPr/>
        </p:nvGrpSpPr>
        <p:grpSpPr>
          <a:xfrm>
            <a:off x="5490679" y="5097287"/>
            <a:ext cx="1289372" cy="210907"/>
            <a:chOff x="4350532" y="2259168"/>
            <a:chExt cx="3661868" cy="598986"/>
          </a:xfrm>
          <a:solidFill>
            <a:srgbClr val="404040"/>
          </a:solidFill>
        </p:grpSpPr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6938" y="2451775"/>
              <a:ext cx="3396348" cy="406379"/>
            </a:xfrm>
            <a:custGeom>
              <a:avLst/>
              <a:gdLst>
                <a:gd name="T0" fmla="*/ 1 w 2434"/>
                <a:gd name="T1" fmla="*/ 0 h 291"/>
                <a:gd name="T2" fmla="*/ 1 w 2434"/>
                <a:gd name="T3" fmla="*/ 271 h 291"/>
                <a:gd name="T4" fmla="*/ 41 w 2434"/>
                <a:gd name="T5" fmla="*/ 291 h 291"/>
                <a:gd name="T6" fmla="*/ 2383 w 2434"/>
                <a:gd name="T7" fmla="*/ 189 h 291"/>
                <a:gd name="T8" fmla="*/ 2430 w 2434"/>
                <a:gd name="T9" fmla="*/ 140 h 291"/>
                <a:gd name="T10" fmla="*/ 2430 w 2434"/>
                <a:gd name="T11" fmla="*/ 0 h 291"/>
                <a:gd name="T12" fmla="*/ 2322 w 2434"/>
                <a:gd name="T13" fmla="*/ 21 h 291"/>
                <a:gd name="T14" fmla="*/ 113 w 2434"/>
                <a:gd name="T15" fmla="*/ 21 h 291"/>
                <a:gd name="T16" fmla="*/ 1 w 2434"/>
                <a:gd name="T1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4" h="291">
                  <a:moveTo>
                    <a:pt x="1" y="0"/>
                  </a:moveTo>
                  <a:cubicBezTo>
                    <a:pt x="1" y="271"/>
                    <a:pt x="1" y="271"/>
                    <a:pt x="1" y="271"/>
                  </a:cubicBezTo>
                  <a:cubicBezTo>
                    <a:pt x="1" y="271"/>
                    <a:pt x="0" y="291"/>
                    <a:pt x="41" y="291"/>
                  </a:cubicBezTo>
                  <a:cubicBezTo>
                    <a:pt x="82" y="291"/>
                    <a:pt x="2383" y="189"/>
                    <a:pt x="2383" y="189"/>
                  </a:cubicBezTo>
                  <a:cubicBezTo>
                    <a:pt x="2383" y="189"/>
                    <a:pt x="2434" y="185"/>
                    <a:pt x="2430" y="140"/>
                  </a:cubicBezTo>
                  <a:cubicBezTo>
                    <a:pt x="2430" y="0"/>
                    <a:pt x="2430" y="0"/>
                    <a:pt x="2430" y="0"/>
                  </a:cubicBezTo>
                  <a:cubicBezTo>
                    <a:pt x="2430" y="0"/>
                    <a:pt x="2404" y="22"/>
                    <a:pt x="2322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3" y="21"/>
                    <a:pt x="44" y="28"/>
                    <a:pt x="1" y="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6932" y="2259168"/>
              <a:ext cx="3570004" cy="238630"/>
            </a:xfrm>
            <a:custGeom>
              <a:avLst/>
              <a:gdLst>
                <a:gd name="T0" fmla="*/ 153 w 2559"/>
                <a:gd name="T1" fmla="*/ 7 h 171"/>
                <a:gd name="T2" fmla="*/ 1 w 2559"/>
                <a:gd name="T3" fmla="*/ 92 h 171"/>
                <a:gd name="T4" fmla="*/ 144 w 2559"/>
                <a:gd name="T5" fmla="*/ 171 h 171"/>
                <a:gd name="T6" fmla="*/ 2399 w 2559"/>
                <a:gd name="T7" fmla="*/ 171 h 171"/>
                <a:gd name="T8" fmla="*/ 2551 w 2559"/>
                <a:gd name="T9" fmla="*/ 94 h 171"/>
                <a:gd name="T10" fmla="*/ 2399 w 2559"/>
                <a:gd name="T11" fmla="*/ 7 h 171"/>
                <a:gd name="T12" fmla="*/ 2398 w 2559"/>
                <a:gd name="T13" fmla="*/ 7 h 171"/>
                <a:gd name="T14" fmla="*/ 2399 w 2559"/>
                <a:gd name="T15" fmla="*/ 7 h 171"/>
                <a:gd name="T16" fmla="*/ 153 w 2559"/>
                <a:gd name="T17" fmla="*/ 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71">
                  <a:moveTo>
                    <a:pt x="153" y="7"/>
                  </a:moveTo>
                  <a:cubicBezTo>
                    <a:pt x="153" y="7"/>
                    <a:pt x="10" y="8"/>
                    <a:pt x="1" y="92"/>
                  </a:cubicBezTo>
                  <a:cubicBezTo>
                    <a:pt x="1" y="92"/>
                    <a:pt x="0" y="160"/>
                    <a:pt x="144" y="171"/>
                  </a:cubicBezTo>
                  <a:cubicBezTo>
                    <a:pt x="2399" y="171"/>
                    <a:pt x="2399" y="171"/>
                    <a:pt x="2399" y="171"/>
                  </a:cubicBezTo>
                  <a:cubicBezTo>
                    <a:pt x="2399" y="171"/>
                    <a:pt x="2544" y="169"/>
                    <a:pt x="2551" y="94"/>
                  </a:cubicBezTo>
                  <a:cubicBezTo>
                    <a:pt x="2551" y="94"/>
                    <a:pt x="2559" y="14"/>
                    <a:pt x="2399" y="7"/>
                  </a:cubicBezTo>
                  <a:cubicBezTo>
                    <a:pt x="2399" y="7"/>
                    <a:pt x="2399" y="7"/>
                    <a:pt x="2398" y="7"/>
                  </a:cubicBezTo>
                  <a:cubicBezTo>
                    <a:pt x="2240" y="0"/>
                    <a:pt x="2399" y="7"/>
                    <a:pt x="2399" y="7"/>
                  </a:cubicBezTo>
                  <a:lnTo>
                    <a:pt x="153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156" name="出自【趣你的PPT】(微信:qunideppt)：最优质的PPT资源库"/>
            <p:cNvSpPr/>
            <p:nvPr/>
          </p:nvSpPr>
          <p:spPr>
            <a:xfrm>
              <a:off x="4350532" y="2274408"/>
              <a:ext cx="3661868" cy="261491"/>
            </a:xfrm>
            <a:custGeom>
              <a:avLst/>
              <a:gdLst>
                <a:gd name="connsiteX0" fmla="*/ 0 w 5717811"/>
                <a:gd name="connsiteY0" fmla="*/ 0 h 237842"/>
                <a:gd name="connsiteX1" fmla="*/ 5717811 w 5717811"/>
                <a:gd name="connsiteY1" fmla="*/ 0 h 237842"/>
                <a:gd name="connsiteX2" fmla="*/ 5717811 w 5717811"/>
                <a:gd name="connsiteY2" fmla="*/ 237842 h 237842"/>
                <a:gd name="connsiteX3" fmla="*/ 0 w 5717811"/>
                <a:gd name="connsiteY3" fmla="*/ 237842 h 237842"/>
                <a:gd name="connsiteX4" fmla="*/ 0 w 5717811"/>
                <a:gd name="connsiteY4" fmla="*/ 0 h 237842"/>
                <a:gd name="connsiteX0" fmla="*/ 122548 w 5840359"/>
                <a:gd name="connsiteY0" fmla="*/ 0 h 237842"/>
                <a:gd name="connsiteX1" fmla="*/ 5840359 w 5840359"/>
                <a:gd name="connsiteY1" fmla="*/ 0 h 237842"/>
                <a:gd name="connsiteX2" fmla="*/ 5840359 w 5840359"/>
                <a:gd name="connsiteY2" fmla="*/ 237842 h 237842"/>
                <a:gd name="connsiteX3" fmla="*/ 0 w 5840359"/>
                <a:gd name="connsiteY3" fmla="*/ 200134 h 237842"/>
                <a:gd name="connsiteX4" fmla="*/ 122548 w 5840359"/>
                <a:gd name="connsiteY4" fmla="*/ 0 h 237842"/>
                <a:gd name="connsiteX0" fmla="*/ 223749 w 5941560"/>
                <a:gd name="connsiteY0" fmla="*/ 0 h 237842"/>
                <a:gd name="connsiteX1" fmla="*/ 5941560 w 5941560"/>
                <a:gd name="connsiteY1" fmla="*/ 0 h 237842"/>
                <a:gd name="connsiteX2" fmla="*/ 5941560 w 5941560"/>
                <a:gd name="connsiteY2" fmla="*/ 237842 h 237842"/>
                <a:gd name="connsiteX3" fmla="*/ 101201 w 5941560"/>
                <a:gd name="connsiteY3" fmla="*/ 200134 h 237842"/>
                <a:gd name="connsiteX4" fmla="*/ 223749 w 5941560"/>
                <a:gd name="connsiteY4" fmla="*/ 0 h 237842"/>
                <a:gd name="connsiteX0" fmla="*/ 258267 w 5976078"/>
                <a:gd name="connsiteY0" fmla="*/ 0 h 237842"/>
                <a:gd name="connsiteX1" fmla="*/ 5976078 w 5976078"/>
                <a:gd name="connsiteY1" fmla="*/ 0 h 237842"/>
                <a:gd name="connsiteX2" fmla="*/ 5976078 w 5976078"/>
                <a:gd name="connsiteY2" fmla="*/ 237842 h 237842"/>
                <a:gd name="connsiteX3" fmla="*/ 135719 w 5976078"/>
                <a:gd name="connsiteY3" fmla="*/ 200134 h 237842"/>
                <a:gd name="connsiteX4" fmla="*/ 258267 w 5976078"/>
                <a:gd name="connsiteY4" fmla="*/ 0 h 237842"/>
                <a:gd name="connsiteX0" fmla="*/ 336427 w 6054238"/>
                <a:gd name="connsiteY0" fmla="*/ 0 h 237842"/>
                <a:gd name="connsiteX1" fmla="*/ 6054238 w 6054238"/>
                <a:gd name="connsiteY1" fmla="*/ 0 h 237842"/>
                <a:gd name="connsiteX2" fmla="*/ 6054238 w 6054238"/>
                <a:gd name="connsiteY2" fmla="*/ 237842 h 237842"/>
                <a:gd name="connsiteX3" fmla="*/ 110185 w 6054238"/>
                <a:gd name="connsiteY3" fmla="*/ 200134 h 237842"/>
                <a:gd name="connsiteX4" fmla="*/ 336427 w 6054238"/>
                <a:gd name="connsiteY4" fmla="*/ 0 h 237842"/>
                <a:gd name="connsiteX0" fmla="*/ 340565 w 6058376"/>
                <a:gd name="connsiteY0" fmla="*/ 0 h 237842"/>
                <a:gd name="connsiteX1" fmla="*/ 6058376 w 6058376"/>
                <a:gd name="connsiteY1" fmla="*/ 0 h 237842"/>
                <a:gd name="connsiteX2" fmla="*/ 6058376 w 6058376"/>
                <a:gd name="connsiteY2" fmla="*/ 237842 h 237842"/>
                <a:gd name="connsiteX3" fmla="*/ 114323 w 6058376"/>
                <a:gd name="connsiteY3" fmla="*/ 200134 h 237842"/>
                <a:gd name="connsiteX4" fmla="*/ 340565 w 6058376"/>
                <a:gd name="connsiteY4" fmla="*/ 0 h 237842"/>
                <a:gd name="connsiteX0" fmla="*/ 340565 w 6213394"/>
                <a:gd name="connsiteY0" fmla="*/ 0 h 237842"/>
                <a:gd name="connsiteX1" fmla="*/ 6058376 w 6213394"/>
                <a:gd name="connsiteY1" fmla="*/ 0 h 237842"/>
                <a:gd name="connsiteX2" fmla="*/ 6058376 w 6213394"/>
                <a:gd name="connsiteY2" fmla="*/ 237842 h 237842"/>
                <a:gd name="connsiteX3" fmla="*/ 114323 w 6213394"/>
                <a:gd name="connsiteY3" fmla="*/ 200134 h 237842"/>
                <a:gd name="connsiteX4" fmla="*/ 340565 w 6213394"/>
                <a:gd name="connsiteY4" fmla="*/ 0 h 237842"/>
                <a:gd name="connsiteX0" fmla="*/ 340565 w 6236541"/>
                <a:gd name="connsiteY0" fmla="*/ 0 h 237842"/>
                <a:gd name="connsiteX1" fmla="*/ 6058376 w 6236541"/>
                <a:gd name="connsiteY1" fmla="*/ 0 h 237842"/>
                <a:gd name="connsiteX2" fmla="*/ 6058376 w 6236541"/>
                <a:gd name="connsiteY2" fmla="*/ 237842 h 237842"/>
                <a:gd name="connsiteX3" fmla="*/ 114323 w 6236541"/>
                <a:gd name="connsiteY3" fmla="*/ 200134 h 237842"/>
                <a:gd name="connsiteX4" fmla="*/ 340565 w 6236541"/>
                <a:gd name="connsiteY4" fmla="*/ 0 h 23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6541" h="237842">
                  <a:moveTo>
                    <a:pt x="340565" y="0"/>
                  </a:moveTo>
                  <a:lnTo>
                    <a:pt x="6058376" y="0"/>
                  </a:lnTo>
                  <a:cubicBezTo>
                    <a:pt x="6407167" y="154695"/>
                    <a:pt x="6152644" y="158561"/>
                    <a:pt x="6058376" y="237842"/>
                  </a:cubicBezTo>
                  <a:lnTo>
                    <a:pt x="114323" y="200134"/>
                  </a:lnTo>
                  <a:cubicBezTo>
                    <a:pt x="-165338" y="86289"/>
                    <a:pt x="130034" y="19577"/>
                    <a:pt x="34056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Group 139出自【趣你的PPT】(微信:qunideppt)：最优质的PPT资源库"/>
          <p:cNvGrpSpPr/>
          <p:nvPr/>
        </p:nvGrpSpPr>
        <p:grpSpPr>
          <a:xfrm>
            <a:off x="5548120" y="5260035"/>
            <a:ext cx="1155948" cy="119796"/>
            <a:chOff x="4513666" y="2710466"/>
            <a:chExt cx="3282939" cy="340225"/>
          </a:xfrm>
          <a:solidFill>
            <a:srgbClr val="404040"/>
          </a:solidFill>
        </p:grpSpPr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3666" y="2710466"/>
              <a:ext cx="3282939" cy="340225"/>
            </a:xfrm>
            <a:custGeom>
              <a:avLst/>
              <a:gdLst>
                <a:gd name="T0" fmla="*/ 0 w 2353"/>
                <a:gd name="T1" fmla="*/ 104 h 244"/>
                <a:gd name="T2" fmla="*/ 59 w 2353"/>
                <a:gd name="T3" fmla="*/ 172 h 244"/>
                <a:gd name="T4" fmla="*/ 0 w 2353"/>
                <a:gd name="T5" fmla="*/ 244 h 244"/>
                <a:gd name="T6" fmla="*/ 2353 w 2353"/>
                <a:gd name="T7" fmla="*/ 140 h 244"/>
                <a:gd name="T8" fmla="*/ 2295 w 2353"/>
                <a:gd name="T9" fmla="*/ 74 h 244"/>
                <a:gd name="T10" fmla="*/ 2353 w 2353"/>
                <a:gd name="T11" fmla="*/ 0 h 244"/>
                <a:gd name="T12" fmla="*/ 0 w 2353"/>
                <a:gd name="T13" fmla="*/ 10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3" h="244">
                  <a:moveTo>
                    <a:pt x="0" y="104"/>
                  </a:moveTo>
                  <a:cubicBezTo>
                    <a:pt x="0" y="104"/>
                    <a:pt x="55" y="124"/>
                    <a:pt x="59" y="172"/>
                  </a:cubicBezTo>
                  <a:cubicBezTo>
                    <a:pt x="59" y="172"/>
                    <a:pt x="60" y="222"/>
                    <a:pt x="0" y="244"/>
                  </a:cubicBezTo>
                  <a:cubicBezTo>
                    <a:pt x="2353" y="140"/>
                    <a:pt x="2353" y="140"/>
                    <a:pt x="2353" y="140"/>
                  </a:cubicBezTo>
                  <a:cubicBezTo>
                    <a:pt x="2353" y="140"/>
                    <a:pt x="2297" y="120"/>
                    <a:pt x="2295" y="74"/>
                  </a:cubicBezTo>
                  <a:cubicBezTo>
                    <a:pt x="2295" y="74"/>
                    <a:pt x="2288" y="28"/>
                    <a:pt x="2353" y="0"/>
                  </a:cubicBezTo>
                  <a:lnTo>
                    <a:pt x="0" y="10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153" name="出自【趣你的PPT】(微信:qunideppt)：最优质的PPT资源库"/>
            <p:cNvSpPr/>
            <p:nvPr/>
          </p:nvSpPr>
          <p:spPr>
            <a:xfrm rot="21348992">
              <a:off x="4628996" y="2777337"/>
              <a:ext cx="3125312" cy="193465"/>
            </a:xfrm>
            <a:custGeom>
              <a:avLst/>
              <a:gdLst>
                <a:gd name="connsiteX0" fmla="*/ 0 w 5717811"/>
                <a:gd name="connsiteY0" fmla="*/ 0 h 237842"/>
                <a:gd name="connsiteX1" fmla="*/ 5717811 w 5717811"/>
                <a:gd name="connsiteY1" fmla="*/ 0 h 237842"/>
                <a:gd name="connsiteX2" fmla="*/ 5717811 w 5717811"/>
                <a:gd name="connsiteY2" fmla="*/ 237842 h 237842"/>
                <a:gd name="connsiteX3" fmla="*/ 0 w 5717811"/>
                <a:gd name="connsiteY3" fmla="*/ 237842 h 237842"/>
                <a:gd name="connsiteX4" fmla="*/ 0 w 5717811"/>
                <a:gd name="connsiteY4" fmla="*/ 0 h 237842"/>
                <a:gd name="connsiteX0" fmla="*/ 122548 w 5840359"/>
                <a:gd name="connsiteY0" fmla="*/ 0 h 237842"/>
                <a:gd name="connsiteX1" fmla="*/ 5840359 w 5840359"/>
                <a:gd name="connsiteY1" fmla="*/ 0 h 237842"/>
                <a:gd name="connsiteX2" fmla="*/ 5840359 w 5840359"/>
                <a:gd name="connsiteY2" fmla="*/ 237842 h 237842"/>
                <a:gd name="connsiteX3" fmla="*/ 0 w 5840359"/>
                <a:gd name="connsiteY3" fmla="*/ 200134 h 237842"/>
                <a:gd name="connsiteX4" fmla="*/ 122548 w 5840359"/>
                <a:gd name="connsiteY4" fmla="*/ 0 h 237842"/>
                <a:gd name="connsiteX0" fmla="*/ 223749 w 5941560"/>
                <a:gd name="connsiteY0" fmla="*/ 0 h 237842"/>
                <a:gd name="connsiteX1" fmla="*/ 5941560 w 5941560"/>
                <a:gd name="connsiteY1" fmla="*/ 0 h 237842"/>
                <a:gd name="connsiteX2" fmla="*/ 5941560 w 5941560"/>
                <a:gd name="connsiteY2" fmla="*/ 237842 h 237842"/>
                <a:gd name="connsiteX3" fmla="*/ 101201 w 5941560"/>
                <a:gd name="connsiteY3" fmla="*/ 200134 h 237842"/>
                <a:gd name="connsiteX4" fmla="*/ 223749 w 5941560"/>
                <a:gd name="connsiteY4" fmla="*/ 0 h 237842"/>
                <a:gd name="connsiteX0" fmla="*/ 258267 w 5976078"/>
                <a:gd name="connsiteY0" fmla="*/ 0 h 237842"/>
                <a:gd name="connsiteX1" fmla="*/ 5976078 w 5976078"/>
                <a:gd name="connsiteY1" fmla="*/ 0 h 237842"/>
                <a:gd name="connsiteX2" fmla="*/ 5976078 w 5976078"/>
                <a:gd name="connsiteY2" fmla="*/ 237842 h 237842"/>
                <a:gd name="connsiteX3" fmla="*/ 135719 w 5976078"/>
                <a:gd name="connsiteY3" fmla="*/ 200134 h 237842"/>
                <a:gd name="connsiteX4" fmla="*/ 258267 w 5976078"/>
                <a:gd name="connsiteY4" fmla="*/ 0 h 237842"/>
                <a:gd name="connsiteX0" fmla="*/ 336427 w 6054238"/>
                <a:gd name="connsiteY0" fmla="*/ 0 h 237842"/>
                <a:gd name="connsiteX1" fmla="*/ 6054238 w 6054238"/>
                <a:gd name="connsiteY1" fmla="*/ 0 h 237842"/>
                <a:gd name="connsiteX2" fmla="*/ 6054238 w 6054238"/>
                <a:gd name="connsiteY2" fmla="*/ 237842 h 237842"/>
                <a:gd name="connsiteX3" fmla="*/ 110185 w 6054238"/>
                <a:gd name="connsiteY3" fmla="*/ 200134 h 237842"/>
                <a:gd name="connsiteX4" fmla="*/ 336427 w 6054238"/>
                <a:gd name="connsiteY4" fmla="*/ 0 h 237842"/>
                <a:gd name="connsiteX0" fmla="*/ 340565 w 6058376"/>
                <a:gd name="connsiteY0" fmla="*/ 0 h 237842"/>
                <a:gd name="connsiteX1" fmla="*/ 6058376 w 6058376"/>
                <a:gd name="connsiteY1" fmla="*/ 0 h 237842"/>
                <a:gd name="connsiteX2" fmla="*/ 6058376 w 6058376"/>
                <a:gd name="connsiteY2" fmla="*/ 237842 h 237842"/>
                <a:gd name="connsiteX3" fmla="*/ 114323 w 6058376"/>
                <a:gd name="connsiteY3" fmla="*/ 200134 h 237842"/>
                <a:gd name="connsiteX4" fmla="*/ 340565 w 6058376"/>
                <a:gd name="connsiteY4" fmla="*/ 0 h 237842"/>
                <a:gd name="connsiteX0" fmla="*/ 340565 w 6213394"/>
                <a:gd name="connsiteY0" fmla="*/ 0 h 237842"/>
                <a:gd name="connsiteX1" fmla="*/ 6058376 w 6213394"/>
                <a:gd name="connsiteY1" fmla="*/ 0 h 237842"/>
                <a:gd name="connsiteX2" fmla="*/ 6058376 w 6213394"/>
                <a:gd name="connsiteY2" fmla="*/ 237842 h 237842"/>
                <a:gd name="connsiteX3" fmla="*/ 114323 w 6213394"/>
                <a:gd name="connsiteY3" fmla="*/ 200134 h 237842"/>
                <a:gd name="connsiteX4" fmla="*/ 340565 w 6213394"/>
                <a:gd name="connsiteY4" fmla="*/ 0 h 237842"/>
                <a:gd name="connsiteX0" fmla="*/ 340565 w 6236541"/>
                <a:gd name="connsiteY0" fmla="*/ 0 h 237842"/>
                <a:gd name="connsiteX1" fmla="*/ 6058376 w 6236541"/>
                <a:gd name="connsiteY1" fmla="*/ 0 h 237842"/>
                <a:gd name="connsiteX2" fmla="*/ 6058376 w 6236541"/>
                <a:gd name="connsiteY2" fmla="*/ 237842 h 237842"/>
                <a:gd name="connsiteX3" fmla="*/ 114323 w 6236541"/>
                <a:gd name="connsiteY3" fmla="*/ 200134 h 237842"/>
                <a:gd name="connsiteX4" fmla="*/ 340565 w 6236541"/>
                <a:gd name="connsiteY4" fmla="*/ 0 h 23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6541" h="237842">
                  <a:moveTo>
                    <a:pt x="340565" y="0"/>
                  </a:moveTo>
                  <a:lnTo>
                    <a:pt x="6058376" y="0"/>
                  </a:lnTo>
                  <a:cubicBezTo>
                    <a:pt x="6407167" y="154695"/>
                    <a:pt x="6152644" y="158561"/>
                    <a:pt x="6058376" y="237842"/>
                  </a:cubicBezTo>
                  <a:lnTo>
                    <a:pt x="114323" y="200134"/>
                  </a:lnTo>
                  <a:cubicBezTo>
                    <a:pt x="-165338" y="86289"/>
                    <a:pt x="130034" y="19577"/>
                    <a:pt x="34056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>
              <a:softEdge rad="63500"/>
            </a:effectLst>
            <a:scene3d>
              <a:camera prst="orthographicFront">
                <a:rot lat="1485327" lon="21548723" rev="2142978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1" name="Group 140出自【趣你的PPT】(微信:qunideppt)：最优质的PPT资源库"/>
          <p:cNvGrpSpPr/>
          <p:nvPr/>
        </p:nvGrpSpPr>
        <p:grpSpPr>
          <a:xfrm>
            <a:off x="5548120" y="5395064"/>
            <a:ext cx="1155948" cy="119796"/>
            <a:chOff x="4513666" y="2710466"/>
            <a:chExt cx="3282939" cy="340225"/>
          </a:xfrm>
          <a:solidFill>
            <a:srgbClr val="404040"/>
          </a:solidFill>
        </p:grpSpPr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3666" y="2710466"/>
              <a:ext cx="3282939" cy="340225"/>
            </a:xfrm>
            <a:custGeom>
              <a:avLst/>
              <a:gdLst>
                <a:gd name="T0" fmla="*/ 0 w 2353"/>
                <a:gd name="T1" fmla="*/ 104 h 244"/>
                <a:gd name="T2" fmla="*/ 59 w 2353"/>
                <a:gd name="T3" fmla="*/ 172 h 244"/>
                <a:gd name="T4" fmla="*/ 0 w 2353"/>
                <a:gd name="T5" fmla="*/ 244 h 244"/>
                <a:gd name="T6" fmla="*/ 2353 w 2353"/>
                <a:gd name="T7" fmla="*/ 140 h 244"/>
                <a:gd name="T8" fmla="*/ 2295 w 2353"/>
                <a:gd name="T9" fmla="*/ 74 h 244"/>
                <a:gd name="T10" fmla="*/ 2353 w 2353"/>
                <a:gd name="T11" fmla="*/ 0 h 244"/>
                <a:gd name="T12" fmla="*/ 0 w 2353"/>
                <a:gd name="T13" fmla="*/ 10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3" h="244">
                  <a:moveTo>
                    <a:pt x="0" y="104"/>
                  </a:moveTo>
                  <a:cubicBezTo>
                    <a:pt x="0" y="104"/>
                    <a:pt x="55" y="124"/>
                    <a:pt x="59" y="172"/>
                  </a:cubicBezTo>
                  <a:cubicBezTo>
                    <a:pt x="59" y="172"/>
                    <a:pt x="60" y="222"/>
                    <a:pt x="0" y="244"/>
                  </a:cubicBezTo>
                  <a:cubicBezTo>
                    <a:pt x="2353" y="140"/>
                    <a:pt x="2353" y="140"/>
                    <a:pt x="2353" y="140"/>
                  </a:cubicBezTo>
                  <a:cubicBezTo>
                    <a:pt x="2353" y="140"/>
                    <a:pt x="2297" y="120"/>
                    <a:pt x="2295" y="74"/>
                  </a:cubicBezTo>
                  <a:cubicBezTo>
                    <a:pt x="2295" y="74"/>
                    <a:pt x="2288" y="28"/>
                    <a:pt x="2353" y="0"/>
                  </a:cubicBezTo>
                  <a:lnTo>
                    <a:pt x="0" y="10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151" name="出自【趣你的PPT】(微信:qunideppt)：最优质的PPT资源库"/>
            <p:cNvSpPr/>
            <p:nvPr/>
          </p:nvSpPr>
          <p:spPr>
            <a:xfrm rot="21348992">
              <a:off x="4628996" y="2777337"/>
              <a:ext cx="3125312" cy="193465"/>
            </a:xfrm>
            <a:custGeom>
              <a:avLst/>
              <a:gdLst>
                <a:gd name="connsiteX0" fmla="*/ 0 w 5717811"/>
                <a:gd name="connsiteY0" fmla="*/ 0 h 237842"/>
                <a:gd name="connsiteX1" fmla="*/ 5717811 w 5717811"/>
                <a:gd name="connsiteY1" fmla="*/ 0 h 237842"/>
                <a:gd name="connsiteX2" fmla="*/ 5717811 w 5717811"/>
                <a:gd name="connsiteY2" fmla="*/ 237842 h 237842"/>
                <a:gd name="connsiteX3" fmla="*/ 0 w 5717811"/>
                <a:gd name="connsiteY3" fmla="*/ 237842 h 237842"/>
                <a:gd name="connsiteX4" fmla="*/ 0 w 5717811"/>
                <a:gd name="connsiteY4" fmla="*/ 0 h 237842"/>
                <a:gd name="connsiteX0" fmla="*/ 122548 w 5840359"/>
                <a:gd name="connsiteY0" fmla="*/ 0 h 237842"/>
                <a:gd name="connsiteX1" fmla="*/ 5840359 w 5840359"/>
                <a:gd name="connsiteY1" fmla="*/ 0 h 237842"/>
                <a:gd name="connsiteX2" fmla="*/ 5840359 w 5840359"/>
                <a:gd name="connsiteY2" fmla="*/ 237842 h 237842"/>
                <a:gd name="connsiteX3" fmla="*/ 0 w 5840359"/>
                <a:gd name="connsiteY3" fmla="*/ 200134 h 237842"/>
                <a:gd name="connsiteX4" fmla="*/ 122548 w 5840359"/>
                <a:gd name="connsiteY4" fmla="*/ 0 h 237842"/>
                <a:gd name="connsiteX0" fmla="*/ 223749 w 5941560"/>
                <a:gd name="connsiteY0" fmla="*/ 0 h 237842"/>
                <a:gd name="connsiteX1" fmla="*/ 5941560 w 5941560"/>
                <a:gd name="connsiteY1" fmla="*/ 0 h 237842"/>
                <a:gd name="connsiteX2" fmla="*/ 5941560 w 5941560"/>
                <a:gd name="connsiteY2" fmla="*/ 237842 h 237842"/>
                <a:gd name="connsiteX3" fmla="*/ 101201 w 5941560"/>
                <a:gd name="connsiteY3" fmla="*/ 200134 h 237842"/>
                <a:gd name="connsiteX4" fmla="*/ 223749 w 5941560"/>
                <a:gd name="connsiteY4" fmla="*/ 0 h 237842"/>
                <a:gd name="connsiteX0" fmla="*/ 258267 w 5976078"/>
                <a:gd name="connsiteY0" fmla="*/ 0 h 237842"/>
                <a:gd name="connsiteX1" fmla="*/ 5976078 w 5976078"/>
                <a:gd name="connsiteY1" fmla="*/ 0 h 237842"/>
                <a:gd name="connsiteX2" fmla="*/ 5976078 w 5976078"/>
                <a:gd name="connsiteY2" fmla="*/ 237842 h 237842"/>
                <a:gd name="connsiteX3" fmla="*/ 135719 w 5976078"/>
                <a:gd name="connsiteY3" fmla="*/ 200134 h 237842"/>
                <a:gd name="connsiteX4" fmla="*/ 258267 w 5976078"/>
                <a:gd name="connsiteY4" fmla="*/ 0 h 237842"/>
                <a:gd name="connsiteX0" fmla="*/ 336427 w 6054238"/>
                <a:gd name="connsiteY0" fmla="*/ 0 h 237842"/>
                <a:gd name="connsiteX1" fmla="*/ 6054238 w 6054238"/>
                <a:gd name="connsiteY1" fmla="*/ 0 h 237842"/>
                <a:gd name="connsiteX2" fmla="*/ 6054238 w 6054238"/>
                <a:gd name="connsiteY2" fmla="*/ 237842 h 237842"/>
                <a:gd name="connsiteX3" fmla="*/ 110185 w 6054238"/>
                <a:gd name="connsiteY3" fmla="*/ 200134 h 237842"/>
                <a:gd name="connsiteX4" fmla="*/ 336427 w 6054238"/>
                <a:gd name="connsiteY4" fmla="*/ 0 h 237842"/>
                <a:gd name="connsiteX0" fmla="*/ 340565 w 6058376"/>
                <a:gd name="connsiteY0" fmla="*/ 0 h 237842"/>
                <a:gd name="connsiteX1" fmla="*/ 6058376 w 6058376"/>
                <a:gd name="connsiteY1" fmla="*/ 0 h 237842"/>
                <a:gd name="connsiteX2" fmla="*/ 6058376 w 6058376"/>
                <a:gd name="connsiteY2" fmla="*/ 237842 h 237842"/>
                <a:gd name="connsiteX3" fmla="*/ 114323 w 6058376"/>
                <a:gd name="connsiteY3" fmla="*/ 200134 h 237842"/>
                <a:gd name="connsiteX4" fmla="*/ 340565 w 6058376"/>
                <a:gd name="connsiteY4" fmla="*/ 0 h 237842"/>
                <a:gd name="connsiteX0" fmla="*/ 340565 w 6213394"/>
                <a:gd name="connsiteY0" fmla="*/ 0 h 237842"/>
                <a:gd name="connsiteX1" fmla="*/ 6058376 w 6213394"/>
                <a:gd name="connsiteY1" fmla="*/ 0 h 237842"/>
                <a:gd name="connsiteX2" fmla="*/ 6058376 w 6213394"/>
                <a:gd name="connsiteY2" fmla="*/ 237842 h 237842"/>
                <a:gd name="connsiteX3" fmla="*/ 114323 w 6213394"/>
                <a:gd name="connsiteY3" fmla="*/ 200134 h 237842"/>
                <a:gd name="connsiteX4" fmla="*/ 340565 w 6213394"/>
                <a:gd name="connsiteY4" fmla="*/ 0 h 237842"/>
                <a:gd name="connsiteX0" fmla="*/ 340565 w 6236541"/>
                <a:gd name="connsiteY0" fmla="*/ 0 h 237842"/>
                <a:gd name="connsiteX1" fmla="*/ 6058376 w 6236541"/>
                <a:gd name="connsiteY1" fmla="*/ 0 h 237842"/>
                <a:gd name="connsiteX2" fmla="*/ 6058376 w 6236541"/>
                <a:gd name="connsiteY2" fmla="*/ 237842 h 237842"/>
                <a:gd name="connsiteX3" fmla="*/ 114323 w 6236541"/>
                <a:gd name="connsiteY3" fmla="*/ 200134 h 237842"/>
                <a:gd name="connsiteX4" fmla="*/ 340565 w 6236541"/>
                <a:gd name="connsiteY4" fmla="*/ 0 h 23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6541" h="237842">
                  <a:moveTo>
                    <a:pt x="340565" y="0"/>
                  </a:moveTo>
                  <a:lnTo>
                    <a:pt x="6058376" y="0"/>
                  </a:lnTo>
                  <a:cubicBezTo>
                    <a:pt x="6407167" y="154695"/>
                    <a:pt x="6152644" y="158561"/>
                    <a:pt x="6058376" y="237842"/>
                  </a:cubicBezTo>
                  <a:lnTo>
                    <a:pt x="114323" y="200134"/>
                  </a:lnTo>
                  <a:cubicBezTo>
                    <a:pt x="-165338" y="86289"/>
                    <a:pt x="130034" y="19577"/>
                    <a:pt x="34056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>
              <a:softEdge rad="63500"/>
            </a:effectLst>
            <a:scene3d>
              <a:camera prst="orthographicFront">
                <a:rot lat="1485327" lon="21548723" rev="2142978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5521552" y="5326611"/>
            <a:ext cx="1219798" cy="119380"/>
          </a:xfrm>
          <a:custGeom>
            <a:avLst/>
            <a:gdLst>
              <a:gd name="T0" fmla="*/ 99 w 2483"/>
              <a:gd name="T1" fmla="*/ 102 h 243"/>
              <a:gd name="T2" fmla="*/ 1 w 2483"/>
              <a:gd name="T3" fmla="*/ 175 h 243"/>
              <a:gd name="T4" fmla="*/ 103 w 2483"/>
              <a:gd name="T5" fmla="*/ 243 h 243"/>
              <a:gd name="T6" fmla="*/ 2404 w 2483"/>
              <a:gd name="T7" fmla="*/ 139 h 243"/>
              <a:gd name="T8" fmla="*/ 2482 w 2483"/>
              <a:gd name="T9" fmla="*/ 69 h 243"/>
              <a:gd name="T10" fmla="*/ 2392 w 2483"/>
              <a:gd name="T11" fmla="*/ 0 h 243"/>
              <a:gd name="T12" fmla="*/ 99 w 2483"/>
              <a:gd name="T13" fmla="*/ 102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3" h="243">
                <a:moveTo>
                  <a:pt x="99" y="102"/>
                </a:moveTo>
                <a:cubicBezTo>
                  <a:pt x="99" y="102"/>
                  <a:pt x="5" y="98"/>
                  <a:pt x="1" y="175"/>
                </a:cubicBezTo>
                <a:cubicBezTo>
                  <a:pt x="1" y="175"/>
                  <a:pt x="0" y="240"/>
                  <a:pt x="103" y="243"/>
                </a:cubicBezTo>
                <a:cubicBezTo>
                  <a:pt x="2404" y="139"/>
                  <a:pt x="2404" y="139"/>
                  <a:pt x="2404" y="139"/>
                </a:cubicBezTo>
                <a:cubicBezTo>
                  <a:pt x="2404" y="139"/>
                  <a:pt x="2482" y="131"/>
                  <a:pt x="2482" y="69"/>
                </a:cubicBezTo>
                <a:cubicBezTo>
                  <a:pt x="2482" y="69"/>
                  <a:pt x="2483" y="4"/>
                  <a:pt x="2392" y="0"/>
                </a:cubicBezTo>
                <a:lnTo>
                  <a:pt x="99" y="102"/>
                </a:lnTo>
                <a:close/>
              </a:path>
            </a:pathLst>
          </a:custGeom>
          <a:solidFill>
            <a:srgbClr val="7ACED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grpSp>
        <p:nvGrpSpPr>
          <p:cNvPr id="143" name="Group 142出自【趣你的PPT】(微信:qunideppt)：最优质的PPT资源库"/>
          <p:cNvGrpSpPr/>
          <p:nvPr/>
        </p:nvGrpSpPr>
        <p:grpSpPr>
          <a:xfrm>
            <a:off x="5548120" y="5530133"/>
            <a:ext cx="1155948" cy="119796"/>
            <a:chOff x="4513666" y="2710466"/>
            <a:chExt cx="3282939" cy="340225"/>
          </a:xfrm>
          <a:solidFill>
            <a:srgbClr val="404040"/>
          </a:solidFill>
        </p:grpSpPr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3666" y="2710466"/>
              <a:ext cx="3282939" cy="340225"/>
            </a:xfrm>
            <a:custGeom>
              <a:avLst/>
              <a:gdLst>
                <a:gd name="T0" fmla="*/ 0 w 2353"/>
                <a:gd name="T1" fmla="*/ 104 h 244"/>
                <a:gd name="T2" fmla="*/ 59 w 2353"/>
                <a:gd name="T3" fmla="*/ 172 h 244"/>
                <a:gd name="T4" fmla="*/ 0 w 2353"/>
                <a:gd name="T5" fmla="*/ 244 h 244"/>
                <a:gd name="T6" fmla="*/ 2353 w 2353"/>
                <a:gd name="T7" fmla="*/ 140 h 244"/>
                <a:gd name="T8" fmla="*/ 2295 w 2353"/>
                <a:gd name="T9" fmla="*/ 74 h 244"/>
                <a:gd name="T10" fmla="*/ 2353 w 2353"/>
                <a:gd name="T11" fmla="*/ 0 h 244"/>
                <a:gd name="T12" fmla="*/ 0 w 2353"/>
                <a:gd name="T13" fmla="*/ 10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3" h="244">
                  <a:moveTo>
                    <a:pt x="0" y="104"/>
                  </a:moveTo>
                  <a:cubicBezTo>
                    <a:pt x="0" y="104"/>
                    <a:pt x="55" y="124"/>
                    <a:pt x="59" y="172"/>
                  </a:cubicBezTo>
                  <a:cubicBezTo>
                    <a:pt x="59" y="172"/>
                    <a:pt x="60" y="222"/>
                    <a:pt x="0" y="244"/>
                  </a:cubicBezTo>
                  <a:cubicBezTo>
                    <a:pt x="2353" y="140"/>
                    <a:pt x="2353" y="140"/>
                    <a:pt x="2353" y="140"/>
                  </a:cubicBezTo>
                  <a:cubicBezTo>
                    <a:pt x="2353" y="140"/>
                    <a:pt x="2297" y="120"/>
                    <a:pt x="2295" y="74"/>
                  </a:cubicBezTo>
                  <a:cubicBezTo>
                    <a:pt x="2295" y="74"/>
                    <a:pt x="2288" y="28"/>
                    <a:pt x="2353" y="0"/>
                  </a:cubicBezTo>
                  <a:lnTo>
                    <a:pt x="0" y="10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149" name="出自【趣你的PPT】(微信:qunideppt)：最优质的PPT资源库"/>
            <p:cNvSpPr/>
            <p:nvPr/>
          </p:nvSpPr>
          <p:spPr>
            <a:xfrm rot="21348992">
              <a:off x="4628996" y="2777337"/>
              <a:ext cx="3125315" cy="193464"/>
            </a:xfrm>
            <a:custGeom>
              <a:avLst/>
              <a:gdLst>
                <a:gd name="connsiteX0" fmla="*/ 0 w 5717811"/>
                <a:gd name="connsiteY0" fmla="*/ 0 h 237842"/>
                <a:gd name="connsiteX1" fmla="*/ 5717811 w 5717811"/>
                <a:gd name="connsiteY1" fmla="*/ 0 h 237842"/>
                <a:gd name="connsiteX2" fmla="*/ 5717811 w 5717811"/>
                <a:gd name="connsiteY2" fmla="*/ 237842 h 237842"/>
                <a:gd name="connsiteX3" fmla="*/ 0 w 5717811"/>
                <a:gd name="connsiteY3" fmla="*/ 237842 h 237842"/>
                <a:gd name="connsiteX4" fmla="*/ 0 w 5717811"/>
                <a:gd name="connsiteY4" fmla="*/ 0 h 237842"/>
                <a:gd name="connsiteX0" fmla="*/ 122548 w 5840359"/>
                <a:gd name="connsiteY0" fmla="*/ 0 h 237842"/>
                <a:gd name="connsiteX1" fmla="*/ 5840359 w 5840359"/>
                <a:gd name="connsiteY1" fmla="*/ 0 h 237842"/>
                <a:gd name="connsiteX2" fmla="*/ 5840359 w 5840359"/>
                <a:gd name="connsiteY2" fmla="*/ 237842 h 237842"/>
                <a:gd name="connsiteX3" fmla="*/ 0 w 5840359"/>
                <a:gd name="connsiteY3" fmla="*/ 200134 h 237842"/>
                <a:gd name="connsiteX4" fmla="*/ 122548 w 5840359"/>
                <a:gd name="connsiteY4" fmla="*/ 0 h 237842"/>
                <a:gd name="connsiteX0" fmla="*/ 223749 w 5941560"/>
                <a:gd name="connsiteY0" fmla="*/ 0 h 237842"/>
                <a:gd name="connsiteX1" fmla="*/ 5941560 w 5941560"/>
                <a:gd name="connsiteY1" fmla="*/ 0 h 237842"/>
                <a:gd name="connsiteX2" fmla="*/ 5941560 w 5941560"/>
                <a:gd name="connsiteY2" fmla="*/ 237842 h 237842"/>
                <a:gd name="connsiteX3" fmla="*/ 101201 w 5941560"/>
                <a:gd name="connsiteY3" fmla="*/ 200134 h 237842"/>
                <a:gd name="connsiteX4" fmla="*/ 223749 w 5941560"/>
                <a:gd name="connsiteY4" fmla="*/ 0 h 237842"/>
                <a:gd name="connsiteX0" fmla="*/ 258267 w 5976078"/>
                <a:gd name="connsiteY0" fmla="*/ 0 h 237842"/>
                <a:gd name="connsiteX1" fmla="*/ 5976078 w 5976078"/>
                <a:gd name="connsiteY1" fmla="*/ 0 h 237842"/>
                <a:gd name="connsiteX2" fmla="*/ 5976078 w 5976078"/>
                <a:gd name="connsiteY2" fmla="*/ 237842 h 237842"/>
                <a:gd name="connsiteX3" fmla="*/ 135719 w 5976078"/>
                <a:gd name="connsiteY3" fmla="*/ 200134 h 237842"/>
                <a:gd name="connsiteX4" fmla="*/ 258267 w 5976078"/>
                <a:gd name="connsiteY4" fmla="*/ 0 h 237842"/>
                <a:gd name="connsiteX0" fmla="*/ 336427 w 6054238"/>
                <a:gd name="connsiteY0" fmla="*/ 0 h 237842"/>
                <a:gd name="connsiteX1" fmla="*/ 6054238 w 6054238"/>
                <a:gd name="connsiteY1" fmla="*/ 0 h 237842"/>
                <a:gd name="connsiteX2" fmla="*/ 6054238 w 6054238"/>
                <a:gd name="connsiteY2" fmla="*/ 237842 h 237842"/>
                <a:gd name="connsiteX3" fmla="*/ 110185 w 6054238"/>
                <a:gd name="connsiteY3" fmla="*/ 200134 h 237842"/>
                <a:gd name="connsiteX4" fmla="*/ 336427 w 6054238"/>
                <a:gd name="connsiteY4" fmla="*/ 0 h 237842"/>
                <a:gd name="connsiteX0" fmla="*/ 340565 w 6058376"/>
                <a:gd name="connsiteY0" fmla="*/ 0 h 237842"/>
                <a:gd name="connsiteX1" fmla="*/ 6058376 w 6058376"/>
                <a:gd name="connsiteY1" fmla="*/ 0 h 237842"/>
                <a:gd name="connsiteX2" fmla="*/ 6058376 w 6058376"/>
                <a:gd name="connsiteY2" fmla="*/ 237842 h 237842"/>
                <a:gd name="connsiteX3" fmla="*/ 114323 w 6058376"/>
                <a:gd name="connsiteY3" fmla="*/ 200134 h 237842"/>
                <a:gd name="connsiteX4" fmla="*/ 340565 w 6058376"/>
                <a:gd name="connsiteY4" fmla="*/ 0 h 237842"/>
                <a:gd name="connsiteX0" fmla="*/ 340565 w 6213394"/>
                <a:gd name="connsiteY0" fmla="*/ 0 h 237842"/>
                <a:gd name="connsiteX1" fmla="*/ 6058376 w 6213394"/>
                <a:gd name="connsiteY1" fmla="*/ 0 h 237842"/>
                <a:gd name="connsiteX2" fmla="*/ 6058376 w 6213394"/>
                <a:gd name="connsiteY2" fmla="*/ 237842 h 237842"/>
                <a:gd name="connsiteX3" fmla="*/ 114323 w 6213394"/>
                <a:gd name="connsiteY3" fmla="*/ 200134 h 237842"/>
                <a:gd name="connsiteX4" fmla="*/ 340565 w 6213394"/>
                <a:gd name="connsiteY4" fmla="*/ 0 h 237842"/>
                <a:gd name="connsiteX0" fmla="*/ 340565 w 6236541"/>
                <a:gd name="connsiteY0" fmla="*/ 0 h 237842"/>
                <a:gd name="connsiteX1" fmla="*/ 6058376 w 6236541"/>
                <a:gd name="connsiteY1" fmla="*/ 0 h 237842"/>
                <a:gd name="connsiteX2" fmla="*/ 6058376 w 6236541"/>
                <a:gd name="connsiteY2" fmla="*/ 237842 h 237842"/>
                <a:gd name="connsiteX3" fmla="*/ 114323 w 6236541"/>
                <a:gd name="connsiteY3" fmla="*/ 200134 h 237842"/>
                <a:gd name="connsiteX4" fmla="*/ 340565 w 6236541"/>
                <a:gd name="connsiteY4" fmla="*/ 0 h 23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6541" h="237842">
                  <a:moveTo>
                    <a:pt x="340565" y="0"/>
                  </a:moveTo>
                  <a:lnTo>
                    <a:pt x="6058376" y="0"/>
                  </a:lnTo>
                  <a:cubicBezTo>
                    <a:pt x="6407167" y="154695"/>
                    <a:pt x="6152644" y="158561"/>
                    <a:pt x="6058376" y="237842"/>
                  </a:cubicBezTo>
                  <a:lnTo>
                    <a:pt x="114323" y="200134"/>
                  </a:lnTo>
                  <a:cubicBezTo>
                    <a:pt x="-165338" y="86289"/>
                    <a:pt x="130034" y="19577"/>
                    <a:pt x="34056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>
              <a:softEdge rad="63500"/>
            </a:effectLst>
            <a:scene3d>
              <a:camera prst="orthographicFront">
                <a:rot lat="1485327" lon="21548723" rev="2142978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4" name="出自【趣你的PPT】(微信:qunideppt)：最优质的PPT资源库"/>
          <p:cNvSpPr>
            <a:spLocks/>
          </p:cNvSpPr>
          <p:nvPr/>
        </p:nvSpPr>
        <p:spPr bwMode="auto">
          <a:xfrm>
            <a:off x="5521552" y="5596710"/>
            <a:ext cx="1219797" cy="119380"/>
          </a:xfrm>
          <a:custGeom>
            <a:avLst/>
            <a:gdLst>
              <a:gd name="T0" fmla="*/ 99 w 2483"/>
              <a:gd name="T1" fmla="*/ 102 h 243"/>
              <a:gd name="T2" fmla="*/ 1 w 2483"/>
              <a:gd name="T3" fmla="*/ 175 h 243"/>
              <a:gd name="T4" fmla="*/ 103 w 2483"/>
              <a:gd name="T5" fmla="*/ 243 h 243"/>
              <a:gd name="T6" fmla="*/ 2404 w 2483"/>
              <a:gd name="T7" fmla="*/ 139 h 243"/>
              <a:gd name="T8" fmla="*/ 2482 w 2483"/>
              <a:gd name="T9" fmla="*/ 69 h 243"/>
              <a:gd name="T10" fmla="*/ 2392 w 2483"/>
              <a:gd name="T11" fmla="*/ 0 h 243"/>
              <a:gd name="T12" fmla="*/ 99 w 2483"/>
              <a:gd name="T13" fmla="*/ 102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3" h="243">
                <a:moveTo>
                  <a:pt x="99" y="102"/>
                </a:moveTo>
                <a:cubicBezTo>
                  <a:pt x="99" y="102"/>
                  <a:pt x="5" y="98"/>
                  <a:pt x="1" y="175"/>
                </a:cubicBezTo>
                <a:cubicBezTo>
                  <a:pt x="1" y="175"/>
                  <a:pt x="0" y="240"/>
                  <a:pt x="103" y="243"/>
                </a:cubicBezTo>
                <a:cubicBezTo>
                  <a:pt x="2404" y="139"/>
                  <a:pt x="2404" y="139"/>
                  <a:pt x="2404" y="139"/>
                </a:cubicBezTo>
                <a:cubicBezTo>
                  <a:pt x="2404" y="139"/>
                  <a:pt x="2482" y="131"/>
                  <a:pt x="2482" y="69"/>
                </a:cubicBezTo>
                <a:cubicBezTo>
                  <a:pt x="2482" y="69"/>
                  <a:pt x="2483" y="4"/>
                  <a:pt x="2392" y="0"/>
                </a:cubicBezTo>
                <a:lnTo>
                  <a:pt x="99" y="102"/>
                </a:lnTo>
                <a:close/>
              </a:path>
            </a:pathLst>
          </a:custGeom>
          <a:solidFill>
            <a:srgbClr val="7ACED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45" name="出自【趣你的PPT】(微信:qunideppt)：最优质的PPT资源库"/>
          <p:cNvSpPr>
            <a:spLocks/>
          </p:cNvSpPr>
          <p:nvPr/>
        </p:nvSpPr>
        <p:spPr bwMode="auto">
          <a:xfrm>
            <a:off x="5521552" y="5461641"/>
            <a:ext cx="1219797" cy="119380"/>
          </a:xfrm>
          <a:custGeom>
            <a:avLst/>
            <a:gdLst>
              <a:gd name="T0" fmla="*/ 99 w 2483"/>
              <a:gd name="T1" fmla="*/ 102 h 243"/>
              <a:gd name="T2" fmla="*/ 1 w 2483"/>
              <a:gd name="T3" fmla="*/ 175 h 243"/>
              <a:gd name="T4" fmla="*/ 103 w 2483"/>
              <a:gd name="T5" fmla="*/ 243 h 243"/>
              <a:gd name="T6" fmla="*/ 2404 w 2483"/>
              <a:gd name="T7" fmla="*/ 139 h 243"/>
              <a:gd name="T8" fmla="*/ 2482 w 2483"/>
              <a:gd name="T9" fmla="*/ 69 h 243"/>
              <a:gd name="T10" fmla="*/ 2392 w 2483"/>
              <a:gd name="T11" fmla="*/ 0 h 243"/>
              <a:gd name="T12" fmla="*/ 99 w 2483"/>
              <a:gd name="T13" fmla="*/ 102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3" h="243">
                <a:moveTo>
                  <a:pt x="99" y="102"/>
                </a:moveTo>
                <a:cubicBezTo>
                  <a:pt x="99" y="102"/>
                  <a:pt x="5" y="98"/>
                  <a:pt x="1" y="175"/>
                </a:cubicBezTo>
                <a:cubicBezTo>
                  <a:pt x="1" y="175"/>
                  <a:pt x="0" y="240"/>
                  <a:pt x="103" y="243"/>
                </a:cubicBezTo>
                <a:cubicBezTo>
                  <a:pt x="2404" y="139"/>
                  <a:pt x="2404" y="139"/>
                  <a:pt x="2404" y="139"/>
                </a:cubicBezTo>
                <a:cubicBezTo>
                  <a:pt x="2404" y="139"/>
                  <a:pt x="2482" y="131"/>
                  <a:pt x="2482" y="69"/>
                </a:cubicBezTo>
                <a:cubicBezTo>
                  <a:pt x="2482" y="69"/>
                  <a:pt x="2483" y="4"/>
                  <a:pt x="2392" y="0"/>
                </a:cubicBezTo>
                <a:lnTo>
                  <a:pt x="99" y="102"/>
                </a:lnTo>
                <a:close/>
              </a:path>
            </a:pathLst>
          </a:custGeom>
          <a:solidFill>
            <a:srgbClr val="7ACED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46" name="出自【趣你的PPT】(微信:qunideppt)：最优质的PPT资源库"/>
          <p:cNvSpPr>
            <a:spLocks/>
          </p:cNvSpPr>
          <p:nvPr/>
        </p:nvSpPr>
        <p:spPr bwMode="auto">
          <a:xfrm rot="1313089">
            <a:off x="5543208" y="5710089"/>
            <a:ext cx="1150124" cy="291899"/>
          </a:xfrm>
          <a:custGeom>
            <a:avLst/>
            <a:gdLst>
              <a:gd name="T0" fmla="*/ 20 w 2341"/>
              <a:gd name="T1" fmla="*/ 0 h 376"/>
              <a:gd name="T2" fmla="*/ 4 w 2341"/>
              <a:gd name="T3" fmla="*/ 69 h 376"/>
              <a:gd name="T4" fmla="*/ 317 w 2341"/>
              <a:gd name="T5" fmla="*/ 376 h 376"/>
              <a:gd name="T6" fmla="*/ 2026 w 2341"/>
              <a:gd name="T7" fmla="*/ 376 h 376"/>
              <a:gd name="T8" fmla="*/ 2341 w 2341"/>
              <a:gd name="T9" fmla="*/ 59 h 376"/>
              <a:gd name="T10" fmla="*/ 2340 w 2341"/>
              <a:gd name="T11" fmla="*/ 1 h 376"/>
              <a:gd name="T12" fmla="*/ 20 w 2341"/>
              <a:gd name="T13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1" h="376">
                <a:moveTo>
                  <a:pt x="20" y="0"/>
                </a:moveTo>
                <a:cubicBezTo>
                  <a:pt x="20" y="0"/>
                  <a:pt x="0" y="55"/>
                  <a:pt x="4" y="69"/>
                </a:cubicBezTo>
                <a:cubicBezTo>
                  <a:pt x="4" y="69"/>
                  <a:pt x="15" y="168"/>
                  <a:pt x="317" y="376"/>
                </a:cubicBezTo>
                <a:cubicBezTo>
                  <a:pt x="2026" y="376"/>
                  <a:pt x="2026" y="376"/>
                  <a:pt x="2026" y="376"/>
                </a:cubicBezTo>
                <a:cubicBezTo>
                  <a:pt x="2026" y="376"/>
                  <a:pt x="2330" y="167"/>
                  <a:pt x="2341" y="59"/>
                </a:cubicBezTo>
                <a:cubicBezTo>
                  <a:pt x="2340" y="1"/>
                  <a:pt x="2340" y="1"/>
                  <a:pt x="2340" y="1"/>
                </a:cubicBezTo>
                <a:lnTo>
                  <a:pt x="20" y="0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  <a:effectLst>
            <a:softEdge rad="228600"/>
          </a:effectLst>
          <a:scene3d>
            <a:camera prst="orthographicFront">
              <a:rot lat="2683488" lon="21466804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47" name="出自【趣你的PPT】(微信:qunideppt)：最优质的PPT资源库"/>
          <p:cNvSpPr>
            <a:spLocks/>
          </p:cNvSpPr>
          <p:nvPr/>
        </p:nvSpPr>
        <p:spPr bwMode="auto">
          <a:xfrm>
            <a:off x="5708251" y="5904769"/>
            <a:ext cx="838780" cy="115845"/>
          </a:xfrm>
          <a:custGeom>
            <a:avLst/>
            <a:gdLst>
              <a:gd name="T0" fmla="*/ 0 w 1707"/>
              <a:gd name="T1" fmla="*/ 0 h 236"/>
              <a:gd name="T2" fmla="*/ 82 w 1707"/>
              <a:gd name="T3" fmla="*/ 104 h 236"/>
              <a:gd name="T4" fmla="*/ 181 w 1707"/>
              <a:gd name="T5" fmla="*/ 191 h 236"/>
              <a:gd name="T6" fmla="*/ 857 w 1707"/>
              <a:gd name="T7" fmla="*/ 231 h 236"/>
              <a:gd name="T8" fmla="*/ 1524 w 1707"/>
              <a:gd name="T9" fmla="*/ 192 h 236"/>
              <a:gd name="T10" fmla="*/ 1553 w 1707"/>
              <a:gd name="T11" fmla="*/ 159 h 236"/>
              <a:gd name="T12" fmla="*/ 1675 w 1707"/>
              <a:gd name="T13" fmla="*/ 55 h 236"/>
              <a:gd name="T14" fmla="*/ 1707 w 1707"/>
              <a:gd name="T15" fmla="*/ 0 h 236"/>
              <a:gd name="T16" fmla="*/ 0 w 1707"/>
              <a:gd name="T17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7" h="236">
                <a:moveTo>
                  <a:pt x="0" y="0"/>
                </a:moveTo>
                <a:cubicBezTo>
                  <a:pt x="0" y="0"/>
                  <a:pt x="16" y="51"/>
                  <a:pt x="82" y="104"/>
                </a:cubicBezTo>
                <a:cubicBezTo>
                  <a:pt x="82" y="104"/>
                  <a:pt x="187" y="174"/>
                  <a:pt x="181" y="191"/>
                </a:cubicBezTo>
                <a:cubicBezTo>
                  <a:pt x="181" y="191"/>
                  <a:pt x="789" y="236"/>
                  <a:pt x="857" y="231"/>
                </a:cubicBezTo>
                <a:cubicBezTo>
                  <a:pt x="857" y="231"/>
                  <a:pt x="1522" y="194"/>
                  <a:pt x="1524" y="192"/>
                </a:cubicBezTo>
                <a:cubicBezTo>
                  <a:pt x="1524" y="192"/>
                  <a:pt x="1522" y="181"/>
                  <a:pt x="1553" y="159"/>
                </a:cubicBezTo>
                <a:cubicBezTo>
                  <a:pt x="1553" y="159"/>
                  <a:pt x="1646" y="94"/>
                  <a:pt x="1675" y="55"/>
                </a:cubicBezTo>
                <a:cubicBezTo>
                  <a:pt x="1675" y="55"/>
                  <a:pt x="1700" y="23"/>
                  <a:pt x="170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06345" y="3095141"/>
            <a:ext cx="261870" cy="261870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656216" y="1640465"/>
            <a:ext cx="2805970" cy="339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49677" y="4057598"/>
            <a:ext cx="26981" cy="857027"/>
          </a:xfrm>
          <a:prstGeom prst="rect">
            <a:avLst/>
          </a:pr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6059200" y="4898755"/>
            <a:ext cx="398359" cy="42852"/>
          </a:xfrm>
          <a:custGeom>
            <a:avLst/>
            <a:gdLst>
              <a:gd name="T0" fmla="*/ 251 w 251"/>
              <a:gd name="T1" fmla="*/ 27 h 27"/>
              <a:gd name="T2" fmla="*/ 0 w 251"/>
              <a:gd name="T3" fmla="*/ 17 h 27"/>
              <a:gd name="T4" fmla="*/ 0 w 251"/>
              <a:gd name="T5" fmla="*/ 0 h 27"/>
              <a:gd name="T6" fmla="*/ 251 w 251"/>
              <a:gd name="T7" fmla="*/ 12 h 27"/>
              <a:gd name="T8" fmla="*/ 251 w 251"/>
              <a:gd name="T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27">
                <a:moveTo>
                  <a:pt x="251" y="27"/>
                </a:moveTo>
                <a:lnTo>
                  <a:pt x="0" y="17"/>
                </a:lnTo>
                <a:lnTo>
                  <a:pt x="0" y="0"/>
                </a:lnTo>
                <a:lnTo>
                  <a:pt x="251" y="12"/>
                </a:lnTo>
                <a:lnTo>
                  <a:pt x="251" y="27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5764002" y="4527376"/>
            <a:ext cx="301546" cy="396772"/>
          </a:xfrm>
          <a:custGeom>
            <a:avLst/>
            <a:gdLst>
              <a:gd name="T0" fmla="*/ 178 w 190"/>
              <a:gd name="T1" fmla="*/ 250 h 250"/>
              <a:gd name="T2" fmla="*/ 0 w 190"/>
              <a:gd name="T3" fmla="*/ 10 h 250"/>
              <a:gd name="T4" fmla="*/ 14 w 190"/>
              <a:gd name="T5" fmla="*/ 0 h 250"/>
              <a:gd name="T6" fmla="*/ 190 w 190"/>
              <a:gd name="T7" fmla="*/ 240 h 250"/>
              <a:gd name="T8" fmla="*/ 178 w 190"/>
              <a:gd name="T9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" h="250">
                <a:moveTo>
                  <a:pt x="178" y="250"/>
                </a:moveTo>
                <a:lnTo>
                  <a:pt x="0" y="10"/>
                </a:lnTo>
                <a:lnTo>
                  <a:pt x="14" y="0"/>
                </a:lnTo>
                <a:lnTo>
                  <a:pt x="190" y="240"/>
                </a:lnTo>
                <a:lnTo>
                  <a:pt x="178" y="25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6043329" y="4571815"/>
            <a:ext cx="445972" cy="352333"/>
          </a:xfrm>
          <a:custGeom>
            <a:avLst/>
            <a:gdLst>
              <a:gd name="T0" fmla="*/ 11 w 281"/>
              <a:gd name="T1" fmla="*/ 222 h 222"/>
              <a:gd name="T2" fmla="*/ 0 w 281"/>
              <a:gd name="T3" fmla="*/ 208 h 222"/>
              <a:gd name="T4" fmla="*/ 271 w 281"/>
              <a:gd name="T5" fmla="*/ 0 h 222"/>
              <a:gd name="T6" fmla="*/ 281 w 281"/>
              <a:gd name="T7" fmla="*/ 12 h 222"/>
              <a:gd name="T8" fmla="*/ 11 w 281"/>
              <a:gd name="T9" fmla="*/ 22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1" h="222">
                <a:moveTo>
                  <a:pt x="11" y="222"/>
                </a:moveTo>
                <a:lnTo>
                  <a:pt x="0" y="208"/>
                </a:lnTo>
                <a:lnTo>
                  <a:pt x="271" y="0"/>
                </a:lnTo>
                <a:lnTo>
                  <a:pt x="281" y="12"/>
                </a:lnTo>
                <a:lnTo>
                  <a:pt x="11" y="22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5437062" y="4906690"/>
            <a:ext cx="620551" cy="41264"/>
          </a:xfrm>
          <a:custGeom>
            <a:avLst/>
            <a:gdLst>
              <a:gd name="T0" fmla="*/ 0 w 391"/>
              <a:gd name="T1" fmla="*/ 26 h 26"/>
              <a:gd name="T2" fmla="*/ 0 w 391"/>
              <a:gd name="T3" fmla="*/ 11 h 26"/>
              <a:gd name="T4" fmla="*/ 389 w 391"/>
              <a:gd name="T5" fmla="*/ 0 h 26"/>
              <a:gd name="T6" fmla="*/ 391 w 391"/>
              <a:gd name="T7" fmla="*/ 16 h 26"/>
              <a:gd name="T8" fmla="*/ 0 w 391"/>
              <a:gd name="T9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1" h="26">
                <a:moveTo>
                  <a:pt x="0" y="26"/>
                </a:moveTo>
                <a:lnTo>
                  <a:pt x="0" y="11"/>
                </a:lnTo>
                <a:lnTo>
                  <a:pt x="389" y="0"/>
                </a:lnTo>
                <a:lnTo>
                  <a:pt x="391" y="16"/>
                </a:lnTo>
                <a:lnTo>
                  <a:pt x="0" y="2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5297398" y="4470241"/>
            <a:ext cx="152360" cy="469778"/>
          </a:xfrm>
          <a:custGeom>
            <a:avLst/>
            <a:gdLst>
              <a:gd name="T0" fmla="*/ 79 w 96"/>
              <a:gd name="T1" fmla="*/ 296 h 296"/>
              <a:gd name="T2" fmla="*/ 0 w 96"/>
              <a:gd name="T3" fmla="*/ 5 h 296"/>
              <a:gd name="T4" fmla="*/ 16 w 96"/>
              <a:gd name="T5" fmla="*/ 0 h 296"/>
              <a:gd name="T6" fmla="*/ 96 w 96"/>
              <a:gd name="T7" fmla="*/ 291 h 296"/>
              <a:gd name="T8" fmla="*/ 79 w 96"/>
              <a:gd name="T9" fmla="*/ 29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96">
                <a:moveTo>
                  <a:pt x="79" y="296"/>
                </a:moveTo>
                <a:lnTo>
                  <a:pt x="0" y="5"/>
                </a:lnTo>
                <a:lnTo>
                  <a:pt x="16" y="0"/>
                </a:lnTo>
                <a:lnTo>
                  <a:pt x="96" y="291"/>
                </a:lnTo>
                <a:lnTo>
                  <a:pt x="79" y="29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5422779" y="4532137"/>
            <a:ext cx="358682" cy="404708"/>
          </a:xfrm>
          <a:custGeom>
            <a:avLst/>
            <a:gdLst>
              <a:gd name="T0" fmla="*/ 13 w 226"/>
              <a:gd name="T1" fmla="*/ 255 h 255"/>
              <a:gd name="T2" fmla="*/ 0 w 226"/>
              <a:gd name="T3" fmla="*/ 245 h 255"/>
              <a:gd name="T4" fmla="*/ 214 w 226"/>
              <a:gd name="T5" fmla="*/ 0 h 255"/>
              <a:gd name="T6" fmla="*/ 226 w 226"/>
              <a:gd name="T7" fmla="*/ 11 h 255"/>
              <a:gd name="T8" fmla="*/ 13 w 226"/>
              <a:gd name="T9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55">
                <a:moveTo>
                  <a:pt x="13" y="255"/>
                </a:moveTo>
                <a:lnTo>
                  <a:pt x="0" y="245"/>
                </a:lnTo>
                <a:lnTo>
                  <a:pt x="214" y="0"/>
                </a:lnTo>
                <a:lnTo>
                  <a:pt x="226" y="11"/>
                </a:lnTo>
                <a:lnTo>
                  <a:pt x="13" y="25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5300572" y="4459131"/>
            <a:ext cx="477714" cy="84116"/>
          </a:xfrm>
          <a:custGeom>
            <a:avLst/>
            <a:gdLst>
              <a:gd name="T0" fmla="*/ 298 w 301"/>
              <a:gd name="T1" fmla="*/ 53 h 53"/>
              <a:gd name="T2" fmla="*/ 0 w 301"/>
              <a:gd name="T3" fmla="*/ 15 h 53"/>
              <a:gd name="T4" fmla="*/ 3 w 301"/>
              <a:gd name="T5" fmla="*/ 0 h 53"/>
              <a:gd name="T6" fmla="*/ 301 w 301"/>
              <a:gd name="T7" fmla="*/ 37 h 53"/>
              <a:gd name="T8" fmla="*/ 298 w 301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1" h="53">
                <a:moveTo>
                  <a:pt x="298" y="53"/>
                </a:moveTo>
                <a:lnTo>
                  <a:pt x="0" y="15"/>
                </a:lnTo>
                <a:lnTo>
                  <a:pt x="3" y="0"/>
                </a:lnTo>
                <a:lnTo>
                  <a:pt x="301" y="37"/>
                </a:lnTo>
                <a:lnTo>
                  <a:pt x="298" y="5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5762415" y="4057598"/>
            <a:ext cx="312657" cy="476126"/>
          </a:xfrm>
          <a:custGeom>
            <a:avLst/>
            <a:gdLst>
              <a:gd name="T0" fmla="*/ 14 w 197"/>
              <a:gd name="T1" fmla="*/ 300 h 300"/>
              <a:gd name="T2" fmla="*/ 0 w 197"/>
              <a:gd name="T3" fmla="*/ 292 h 300"/>
              <a:gd name="T4" fmla="*/ 183 w 197"/>
              <a:gd name="T5" fmla="*/ 0 h 300"/>
              <a:gd name="T6" fmla="*/ 197 w 197"/>
              <a:gd name="T7" fmla="*/ 10 h 300"/>
              <a:gd name="T8" fmla="*/ 14 w 197"/>
              <a:gd name="T9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300">
                <a:moveTo>
                  <a:pt x="14" y="300"/>
                </a:moveTo>
                <a:lnTo>
                  <a:pt x="0" y="292"/>
                </a:lnTo>
                <a:lnTo>
                  <a:pt x="183" y="0"/>
                </a:lnTo>
                <a:lnTo>
                  <a:pt x="197" y="10"/>
                </a:lnTo>
                <a:lnTo>
                  <a:pt x="14" y="30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6471843" y="4314707"/>
            <a:ext cx="358682" cy="276153"/>
          </a:xfrm>
          <a:custGeom>
            <a:avLst/>
            <a:gdLst>
              <a:gd name="T0" fmla="*/ 10 w 226"/>
              <a:gd name="T1" fmla="*/ 174 h 174"/>
              <a:gd name="T2" fmla="*/ 0 w 226"/>
              <a:gd name="T3" fmla="*/ 162 h 174"/>
              <a:gd name="T4" fmla="*/ 216 w 226"/>
              <a:gd name="T5" fmla="*/ 0 h 174"/>
              <a:gd name="T6" fmla="*/ 226 w 226"/>
              <a:gd name="T7" fmla="*/ 12 h 174"/>
              <a:gd name="T8" fmla="*/ 10 w 226"/>
              <a:gd name="T9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174">
                <a:moveTo>
                  <a:pt x="10" y="174"/>
                </a:moveTo>
                <a:lnTo>
                  <a:pt x="0" y="162"/>
                </a:lnTo>
                <a:lnTo>
                  <a:pt x="216" y="0"/>
                </a:lnTo>
                <a:lnTo>
                  <a:pt x="226" y="12"/>
                </a:lnTo>
                <a:lnTo>
                  <a:pt x="10" y="174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6449625" y="4584511"/>
            <a:ext cx="41264" cy="339637"/>
          </a:xfrm>
          <a:custGeom>
            <a:avLst/>
            <a:gdLst>
              <a:gd name="T0" fmla="*/ 15 w 26"/>
              <a:gd name="T1" fmla="*/ 214 h 214"/>
              <a:gd name="T2" fmla="*/ 0 w 26"/>
              <a:gd name="T3" fmla="*/ 212 h 214"/>
              <a:gd name="T4" fmla="*/ 10 w 26"/>
              <a:gd name="T5" fmla="*/ 0 h 214"/>
              <a:gd name="T6" fmla="*/ 26 w 26"/>
              <a:gd name="T7" fmla="*/ 0 h 214"/>
              <a:gd name="T8" fmla="*/ 15 w 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14">
                <a:moveTo>
                  <a:pt x="15" y="214"/>
                </a:moveTo>
                <a:lnTo>
                  <a:pt x="0" y="212"/>
                </a:lnTo>
                <a:lnTo>
                  <a:pt x="10" y="0"/>
                </a:lnTo>
                <a:lnTo>
                  <a:pt x="26" y="0"/>
                </a:lnTo>
                <a:lnTo>
                  <a:pt x="15" y="214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5778286" y="4506744"/>
            <a:ext cx="698318" cy="93639"/>
          </a:xfrm>
          <a:custGeom>
            <a:avLst/>
            <a:gdLst>
              <a:gd name="T0" fmla="*/ 438 w 440"/>
              <a:gd name="T1" fmla="*/ 59 h 59"/>
              <a:gd name="T2" fmla="*/ 0 w 440"/>
              <a:gd name="T3" fmla="*/ 17 h 59"/>
              <a:gd name="T4" fmla="*/ 1 w 440"/>
              <a:gd name="T5" fmla="*/ 0 h 59"/>
              <a:gd name="T6" fmla="*/ 440 w 440"/>
              <a:gd name="T7" fmla="*/ 44 h 59"/>
              <a:gd name="T8" fmla="*/ 438 w 440"/>
              <a:gd name="T9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59">
                <a:moveTo>
                  <a:pt x="438" y="59"/>
                </a:moveTo>
                <a:lnTo>
                  <a:pt x="0" y="17"/>
                </a:lnTo>
                <a:lnTo>
                  <a:pt x="1" y="0"/>
                </a:lnTo>
                <a:lnTo>
                  <a:pt x="440" y="44"/>
                </a:lnTo>
                <a:lnTo>
                  <a:pt x="438" y="59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6457559" y="4114734"/>
            <a:ext cx="33329" cy="468191"/>
          </a:xfrm>
          <a:custGeom>
            <a:avLst/>
            <a:gdLst>
              <a:gd name="T0" fmla="*/ 5 w 21"/>
              <a:gd name="T1" fmla="*/ 295 h 295"/>
              <a:gd name="T2" fmla="*/ 0 w 21"/>
              <a:gd name="T3" fmla="*/ 0 h 295"/>
              <a:gd name="T4" fmla="*/ 17 w 21"/>
              <a:gd name="T5" fmla="*/ 0 h 295"/>
              <a:gd name="T6" fmla="*/ 21 w 21"/>
              <a:gd name="T7" fmla="*/ 293 h 295"/>
              <a:gd name="T8" fmla="*/ 5 w 21"/>
              <a:gd name="T9" fmla="*/ 295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95">
                <a:moveTo>
                  <a:pt x="5" y="295"/>
                </a:moveTo>
                <a:lnTo>
                  <a:pt x="0" y="0"/>
                </a:lnTo>
                <a:lnTo>
                  <a:pt x="17" y="0"/>
                </a:lnTo>
                <a:lnTo>
                  <a:pt x="21" y="293"/>
                </a:lnTo>
                <a:lnTo>
                  <a:pt x="5" y="29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6468669" y="4557530"/>
            <a:ext cx="288850" cy="312657"/>
          </a:xfrm>
          <a:custGeom>
            <a:avLst/>
            <a:gdLst>
              <a:gd name="T0" fmla="*/ 122 w 130"/>
              <a:gd name="T1" fmla="*/ 141 h 141"/>
              <a:gd name="T2" fmla="*/ 0 w 130"/>
              <a:gd name="T3" fmla="*/ 5 h 141"/>
              <a:gd name="T4" fmla="*/ 11 w 130"/>
              <a:gd name="T5" fmla="*/ 1 h 141"/>
              <a:gd name="T6" fmla="*/ 6 w 130"/>
              <a:gd name="T7" fmla="*/ 3 h 141"/>
              <a:gd name="T8" fmla="*/ 11 w 130"/>
              <a:gd name="T9" fmla="*/ 0 h 141"/>
              <a:gd name="T10" fmla="*/ 130 w 130"/>
              <a:gd name="T11" fmla="*/ 133 h 141"/>
              <a:gd name="T12" fmla="*/ 122 w 130"/>
              <a:gd name="T13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141">
                <a:moveTo>
                  <a:pt x="122" y="141"/>
                </a:moveTo>
                <a:cubicBezTo>
                  <a:pt x="2" y="10"/>
                  <a:pt x="0" y="6"/>
                  <a:pt x="0" y="5"/>
                </a:cubicBezTo>
                <a:cubicBezTo>
                  <a:pt x="11" y="1"/>
                  <a:pt x="11" y="1"/>
                  <a:pt x="11" y="1"/>
                </a:cubicBezTo>
                <a:cubicBezTo>
                  <a:pt x="6" y="3"/>
                  <a:pt x="6" y="3"/>
                  <a:pt x="6" y="3"/>
                </a:cubicBezTo>
                <a:cubicBezTo>
                  <a:pt x="11" y="0"/>
                  <a:pt x="11" y="0"/>
                  <a:pt x="11" y="0"/>
                </a:cubicBezTo>
                <a:cubicBezTo>
                  <a:pt x="15" y="6"/>
                  <a:pt x="84" y="83"/>
                  <a:pt x="130" y="133"/>
                </a:cubicBezTo>
                <a:lnTo>
                  <a:pt x="122" y="141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6462321" y="4851142"/>
            <a:ext cx="288850" cy="95225"/>
          </a:xfrm>
          <a:custGeom>
            <a:avLst/>
            <a:gdLst>
              <a:gd name="T0" fmla="*/ 3 w 182"/>
              <a:gd name="T1" fmla="*/ 60 h 60"/>
              <a:gd name="T2" fmla="*/ 0 w 182"/>
              <a:gd name="T3" fmla="*/ 43 h 60"/>
              <a:gd name="T4" fmla="*/ 179 w 182"/>
              <a:gd name="T5" fmla="*/ 0 h 60"/>
              <a:gd name="T6" fmla="*/ 182 w 182"/>
              <a:gd name="T7" fmla="*/ 16 h 60"/>
              <a:gd name="T8" fmla="*/ 3 w 182"/>
              <a:gd name="T9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60">
                <a:moveTo>
                  <a:pt x="3" y="60"/>
                </a:moveTo>
                <a:lnTo>
                  <a:pt x="0" y="43"/>
                </a:lnTo>
                <a:lnTo>
                  <a:pt x="179" y="0"/>
                </a:lnTo>
                <a:lnTo>
                  <a:pt x="182" y="16"/>
                </a:lnTo>
                <a:lnTo>
                  <a:pt x="3" y="6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6767041" y="4327403"/>
            <a:ext cx="90464" cy="541197"/>
          </a:xfrm>
          <a:custGeom>
            <a:avLst/>
            <a:gdLst>
              <a:gd name="T0" fmla="*/ 17 w 57"/>
              <a:gd name="T1" fmla="*/ 341 h 341"/>
              <a:gd name="T2" fmla="*/ 0 w 57"/>
              <a:gd name="T3" fmla="*/ 339 h 341"/>
              <a:gd name="T4" fmla="*/ 41 w 57"/>
              <a:gd name="T5" fmla="*/ 0 h 341"/>
              <a:gd name="T6" fmla="*/ 57 w 57"/>
              <a:gd name="T7" fmla="*/ 2 h 341"/>
              <a:gd name="T8" fmla="*/ 17 w 57"/>
              <a:gd name="T9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41">
                <a:moveTo>
                  <a:pt x="17" y="341"/>
                </a:moveTo>
                <a:lnTo>
                  <a:pt x="0" y="339"/>
                </a:lnTo>
                <a:lnTo>
                  <a:pt x="41" y="0"/>
                </a:lnTo>
                <a:lnTo>
                  <a:pt x="57" y="2"/>
                </a:lnTo>
                <a:lnTo>
                  <a:pt x="17" y="341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6835286" y="3840167"/>
            <a:ext cx="260282" cy="496759"/>
          </a:xfrm>
          <a:custGeom>
            <a:avLst/>
            <a:gdLst>
              <a:gd name="T0" fmla="*/ 16 w 164"/>
              <a:gd name="T1" fmla="*/ 313 h 313"/>
              <a:gd name="T2" fmla="*/ 0 w 164"/>
              <a:gd name="T3" fmla="*/ 306 h 313"/>
              <a:gd name="T4" fmla="*/ 150 w 164"/>
              <a:gd name="T5" fmla="*/ 0 h 313"/>
              <a:gd name="T6" fmla="*/ 164 w 164"/>
              <a:gd name="T7" fmla="*/ 7 h 313"/>
              <a:gd name="T8" fmla="*/ 16 w 164"/>
              <a:gd name="T9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313">
                <a:moveTo>
                  <a:pt x="16" y="313"/>
                </a:moveTo>
                <a:lnTo>
                  <a:pt x="0" y="306"/>
                </a:lnTo>
                <a:lnTo>
                  <a:pt x="150" y="0"/>
                </a:lnTo>
                <a:lnTo>
                  <a:pt x="164" y="7"/>
                </a:lnTo>
                <a:lnTo>
                  <a:pt x="16" y="31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7043194" y="3240248"/>
            <a:ext cx="306308" cy="611029"/>
          </a:xfrm>
          <a:custGeom>
            <a:avLst/>
            <a:gdLst>
              <a:gd name="T0" fmla="*/ 15 w 193"/>
              <a:gd name="T1" fmla="*/ 385 h 385"/>
              <a:gd name="T2" fmla="*/ 0 w 193"/>
              <a:gd name="T3" fmla="*/ 378 h 385"/>
              <a:gd name="T4" fmla="*/ 179 w 193"/>
              <a:gd name="T5" fmla="*/ 0 h 385"/>
              <a:gd name="T6" fmla="*/ 193 w 193"/>
              <a:gd name="T7" fmla="*/ 7 h 385"/>
              <a:gd name="T8" fmla="*/ 15 w 193"/>
              <a:gd name="T9" fmla="*/ 385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" h="385">
                <a:moveTo>
                  <a:pt x="15" y="385"/>
                </a:moveTo>
                <a:lnTo>
                  <a:pt x="0" y="378"/>
                </a:lnTo>
                <a:lnTo>
                  <a:pt x="179" y="0"/>
                </a:lnTo>
                <a:lnTo>
                  <a:pt x="193" y="7"/>
                </a:lnTo>
                <a:lnTo>
                  <a:pt x="15" y="38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6741648" y="3510053"/>
            <a:ext cx="325353" cy="344398"/>
          </a:xfrm>
          <a:custGeom>
            <a:avLst/>
            <a:gdLst>
              <a:gd name="T0" fmla="*/ 194 w 205"/>
              <a:gd name="T1" fmla="*/ 217 h 217"/>
              <a:gd name="T2" fmla="*/ 0 w 205"/>
              <a:gd name="T3" fmla="*/ 11 h 217"/>
              <a:gd name="T4" fmla="*/ 13 w 205"/>
              <a:gd name="T5" fmla="*/ 0 h 217"/>
              <a:gd name="T6" fmla="*/ 205 w 205"/>
              <a:gd name="T7" fmla="*/ 205 h 217"/>
              <a:gd name="T8" fmla="*/ 194 w 205"/>
              <a:gd name="T9" fmla="*/ 217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17">
                <a:moveTo>
                  <a:pt x="194" y="217"/>
                </a:moveTo>
                <a:lnTo>
                  <a:pt x="0" y="11"/>
                </a:lnTo>
                <a:lnTo>
                  <a:pt x="13" y="0"/>
                </a:lnTo>
                <a:lnTo>
                  <a:pt x="205" y="205"/>
                </a:lnTo>
                <a:lnTo>
                  <a:pt x="194" y="217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6462321" y="3510053"/>
            <a:ext cx="301546" cy="618964"/>
          </a:xfrm>
          <a:custGeom>
            <a:avLst/>
            <a:gdLst>
              <a:gd name="T0" fmla="*/ 16 w 190"/>
              <a:gd name="T1" fmla="*/ 390 h 390"/>
              <a:gd name="T2" fmla="*/ 0 w 190"/>
              <a:gd name="T3" fmla="*/ 383 h 390"/>
              <a:gd name="T4" fmla="*/ 175 w 190"/>
              <a:gd name="T5" fmla="*/ 0 h 390"/>
              <a:gd name="T6" fmla="*/ 190 w 190"/>
              <a:gd name="T7" fmla="*/ 6 h 390"/>
              <a:gd name="T8" fmla="*/ 16 w 190"/>
              <a:gd name="T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" h="390">
                <a:moveTo>
                  <a:pt x="16" y="390"/>
                </a:moveTo>
                <a:lnTo>
                  <a:pt x="0" y="383"/>
                </a:lnTo>
                <a:lnTo>
                  <a:pt x="175" y="0"/>
                </a:lnTo>
                <a:lnTo>
                  <a:pt x="190" y="6"/>
                </a:lnTo>
                <a:lnTo>
                  <a:pt x="16" y="39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6060787" y="4048076"/>
            <a:ext cx="407882" cy="87290"/>
          </a:xfrm>
          <a:custGeom>
            <a:avLst/>
            <a:gdLst>
              <a:gd name="T0" fmla="*/ 256 w 257"/>
              <a:gd name="T1" fmla="*/ 55 h 55"/>
              <a:gd name="T2" fmla="*/ 0 w 257"/>
              <a:gd name="T3" fmla="*/ 17 h 55"/>
              <a:gd name="T4" fmla="*/ 3 w 257"/>
              <a:gd name="T5" fmla="*/ 0 h 55"/>
              <a:gd name="T6" fmla="*/ 257 w 257"/>
              <a:gd name="T7" fmla="*/ 39 h 55"/>
              <a:gd name="T8" fmla="*/ 256 w 257"/>
              <a:gd name="T9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7" h="55">
                <a:moveTo>
                  <a:pt x="256" y="55"/>
                </a:moveTo>
                <a:lnTo>
                  <a:pt x="0" y="17"/>
                </a:lnTo>
                <a:lnTo>
                  <a:pt x="3" y="0"/>
                </a:lnTo>
                <a:lnTo>
                  <a:pt x="257" y="39"/>
                </a:lnTo>
                <a:lnTo>
                  <a:pt x="256" y="5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6471844" y="4103624"/>
            <a:ext cx="353921" cy="228540"/>
          </a:xfrm>
          <a:custGeom>
            <a:avLst/>
            <a:gdLst>
              <a:gd name="T0" fmla="*/ 215 w 223"/>
              <a:gd name="T1" fmla="*/ 144 h 144"/>
              <a:gd name="T2" fmla="*/ 0 w 223"/>
              <a:gd name="T3" fmla="*/ 14 h 144"/>
              <a:gd name="T4" fmla="*/ 8 w 223"/>
              <a:gd name="T5" fmla="*/ 0 h 144"/>
              <a:gd name="T6" fmla="*/ 223 w 223"/>
              <a:gd name="T7" fmla="*/ 130 h 144"/>
              <a:gd name="T8" fmla="*/ 215 w 223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3" h="144">
                <a:moveTo>
                  <a:pt x="215" y="144"/>
                </a:moveTo>
                <a:lnTo>
                  <a:pt x="0" y="14"/>
                </a:lnTo>
                <a:lnTo>
                  <a:pt x="8" y="0"/>
                </a:lnTo>
                <a:lnTo>
                  <a:pt x="223" y="130"/>
                </a:lnTo>
                <a:lnTo>
                  <a:pt x="215" y="144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6476605" y="3833819"/>
            <a:ext cx="582461" cy="290437"/>
          </a:xfrm>
          <a:custGeom>
            <a:avLst/>
            <a:gdLst>
              <a:gd name="T0" fmla="*/ 7 w 367"/>
              <a:gd name="T1" fmla="*/ 183 h 183"/>
              <a:gd name="T2" fmla="*/ 0 w 367"/>
              <a:gd name="T3" fmla="*/ 167 h 183"/>
              <a:gd name="T4" fmla="*/ 360 w 367"/>
              <a:gd name="T5" fmla="*/ 0 h 183"/>
              <a:gd name="T6" fmla="*/ 367 w 367"/>
              <a:gd name="T7" fmla="*/ 15 h 183"/>
              <a:gd name="T8" fmla="*/ 7 w 367"/>
              <a:gd name="T9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" h="183">
                <a:moveTo>
                  <a:pt x="7" y="183"/>
                </a:moveTo>
                <a:lnTo>
                  <a:pt x="0" y="167"/>
                </a:lnTo>
                <a:lnTo>
                  <a:pt x="360" y="0"/>
                </a:lnTo>
                <a:lnTo>
                  <a:pt x="367" y="15"/>
                </a:lnTo>
                <a:lnTo>
                  <a:pt x="7" y="18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6381379" y="3614801"/>
            <a:ext cx="106335" cy="495171"/>
          </a:xfrm>
          <a:custGeom>
            <a:avLst/>
            <a:gdLst>
              <a:gd name="T0" fmla="*/ 51 w 67"/>
              <a:gd name="T1" fmla="*/ 312 h 312"/>
              <a:gd name="T2" fmla="*/ 0 w 67"/>
              <a:gd name="T3" fmla="*/ 3 h 312"/>
              <a:gd name="T4" fmla="*/ 16 w 67"/>
              <a:gd name="T5" fmla="*/ 0 h 312"/>
              <a:gd name="T6" fmla="*/ 67 w 67"/>
              <a:gd name="T7" fmla="*/ 310 h 312"/>
              <a:gd name="T8" fmla="*/ 51 w 67"/>
              <a:gd name="T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312">
                <a:moveTo>
                  <a:pt x="51" y="312"/>
                </a:moveTo>
                <a:lnTo>
                  <a:pt x="0" y="3"/>
                </a:lnTo>
                <a:lnTo>
                  <a:pt x="16" y="0"/>
                </a:lnTo>
                <a:lnTo>
                  <a:pt x="67" y="310"/>
                </a:lnTo>
                <a:lnTo>
                  <a:pt x="51" y="31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6046503" y="3622737"/>
            <a:ext cx="30155" cy="434862"/>
          </a:xfrm>
          <a:custGeom>
            <a:avLst/>
            <a:gdLst>
              <a:gd name="T0" fmla="*/ 2 w 19"/>
              <a:gd name="T1" fmla="*/ 274 h 274"/>
              <a:gd name="T2" fmla="*/ 0 w 19"/>
              <a:gd name="T3" fmla="*/ 0 h 274"/>
              <a:gd name="T4" fmla="*/ 16 w 19"/>
              <a:gd name="T5" fmla="*/ 0 h 274"/>
              <a:gd name="T6" fmla="*/ 19 w 19"/>
              <a:gd name="T7" fmla="*/ 274 h 274"/>
              <a:gd name="T8" fmla="*/ 2 w 19"/>
              <a:gd name="T9" fmla="*/ 27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74">
                <a:moveTo>
                  <a:pt x="2" y="274"/>
                </a:moveTo>
                <a:lnTo>
                  <a:pt x="0" y="0"/>
                </a:lnTo>
                <a:lnTo>
                  <a:pt x="16" y="0"/>
                </a:lnTo>
                <a:lnTo>
                  <a:pt x="19" y="274"/>
                </a:lnTo>
                <a:lnTo>
                  <a:pt x="2" y="274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6019523" y="2948225"/>
            <a:ext cx="52374" cy="682447"/>
          </a:xfrm>
          <a:custGeom>
            <a:avLst/>
            <a:gdLst>
              <a:gd name="T0" fmla="*/ 17 w 33"/>
              <a:gd name="T1" fmla="*/ 430 h 430"/>
              <a:gd name="T2" fmla="*/ 0 w 33"/>
              <a:gd name="T3" fmla="*/ 0 h 430"/>
              <a:gd name="T4" fmla="*/ 17 w 33"/>
              <a:gd name="T5" fmla="*/ 0 h 430"/>
              <a:gd name="T6" fmla="*/ 33 w 33"/>
              <a:gd name="T7" fmla="*/ 430 h 430"/>
              <a:gd name="T8" fmla="*/ 17 w 33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430">
                <a:moveTo>
                  <a:pt x="17" y="430"/>
                </a:moveTo>
                <a:lnTo>
                  <a:pt x="0" y="0"/>
                </a:lnTo>
                <a:lnTo>
                  <a:pt x="17" y="0"/>
                </a:lnTo>
                <a:lnTo>
                  <a:pt x="33" y="430"/>
                </a:lnTo>
                <a:lnTo>
                  <a:pt x="17" y="430"/>
                </a:lnTo>
                <a:close/>
              </a:path>
            </a:pathLst>
          </a:custGeom>
          <a:solidFill>
            <a:srgbClr val="3CCC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6065550" y="3598930"/>
            <a:ext cx="333288" cy="50787"/>
          </a:xfrm>
          <a:custGeom>
            <a:avLst/>
            <a:gdLst>
              <a:gd name="T0" fmla="*/ 2 w 210"/>
              <a:gd name="T1" fmla="*/ 32 h 32"/>
              <a:gd name="T2" fmla="*/ 0 w 210"/>
              <a:gd name="T3" fmla="*/ 15 h 32"/>
              <a:gd name="T4" fmla="*/ 208 w 210"/>
              <a:gd name="T5" fmla="*/ 0 h 32"/>
              <a:gd name="T6" fmla="*/ 210 w 210"/>
              <a:gd name="T7" fmla="*/ 17 h 32"/>
              <a:gd name="T8" fmla="*/ 2 w 210"/>
              <a:gd name="T9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" h="32">
                <a:moveTo>
                  <a:pt x="2" y="32"/>
                </a:moveTo>
                <a:lnTo>
                  <a:pt x="0" y="15"/>
                </a:lnTo>
                <a:lnTo>
                  <a:pt x="208" y="0"/>
                </a:lnTo>
                <a:lnTo>
                  <a:pt x="210" y="17"/>
                </a:lnTo>
                <a:lnTo>
                  <a:pt x="2" y="32"/>
                </a:lnTo>
                <a:close/>
              </a:path>
            </a:pathLst>
          </a:custGeom>
          <a:solidFill>
            <a:srgbClr val="3CCC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5589422" y="3630672"/>
            <a:ext cx="476126" cy="320592"/>
          </a:xfrm>
          <a:custGeom>
            <a:avLst/>
            <a:gdLst>
              <a:gd name="T0" fmla="*/ 10 w 300"/>
              <a:gd name="T1" fmla="*/ 202 h 202"/>
              <a:gd name="T2" fmla="*/ 0 w 300"/>
              <a:gd name="T3" fmla="*/ 188 h 202"/>
              <a:gd name="T4" fmla="*/ 292 w 300"/>
              <a:gd name="T5" fmla="*/ 0 h 202"/>
              <a:gd name="T6" fmla="*/ 300 w 300"/>
              <a:gd name="T7" fmla="*/ 12 h 202"/>
              <a:gd name="T8" fmla="*/ 10 w 300"/>
              <a:gd name="T9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0" h="202">
                <a:moveTo>
                  <a:pt x="10" y="202"/>
                </a:moveTo>
                <a:lnTo>
                  <a:pt x="0" y="188"/>
                </a:lnTo>
                <a:lnTo>
                  <a:pt x="292" y="0"/>
                </a:lnTo>
                <a:lnTo>
                  <a:pt x="300" y="12"/>
                </a:lnTo>
                <a:lnTo>
                  <a:pt x="10" y="20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5294224" y="3933806"/>
            <a:ext cx="315831" cy="539609"/>
          </a:xfrm>
          <a:custGeom>
            <a:avLst/>
            <a:gdLst>
              <a:gd name="T0" fmla="*/ 16 w 199"/>
              <a:gd name="T1" fmla="*/ 340 h 340"/>
              <a:gd name="T2" fmla="*/ 0 w 199"/>
              <a:gd name="T3" fmla="*/ 332 h 340"/>
              <a:gd name="T4" fmla="*/ 183 w 199"/>
              <a:gd name="T5" fmla="*/ 0 h 340"/>
              <a:gd name="T6" fmla="*/ 199 w 199"/>
              <a:gd name="T7" fmla="*/ 8 h 340"/>
              <a:gd name="T8" fmla="*/ 16 w 199"/>
              <a:gd name="T9" fmla="*/ 34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" h="340">
                <a:moveTo>
                  <a:pt x="16" y="340"/>
                </a:moveTo>
                <a:lnTo>
                  <a:pt x="0" y="332"/>
                </a:lnTo>
                <a:lnTo>
                  <a:pt x="183" y="0"/>
                </a:lnTo>
                <a:lnTo>
                  <a:pt x="199" y="8"/>
                </a:lnTo>
                <a:lnTo>
                  <a:pt x="16" y="34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5300573" y="4052836"/>
            <a:ext cx="764976" cy="412643"/>
          </a:xfrm>
          <a:custGeom>
            <a:avLst/>
            <a:gdLst>
              <a:gd name="T0" fmla="*/ 7 w 482"/>
              <a:gd name="T1" fmla="*/ 260 h 260"/>
              <a:gd name="T2" fmla="*/ 0 w 482"/>
              <a:gd name="T3" fmla="*/ 246 h 260"/>
              <a:gd name="T4" fmla="*/ 474 w 482"/>
              <a:gd name="T5" fmla="*/ 0 h 260"/>
              <a:gd name="T6" fmla="*/ 482 w 482"/>
              <a:gd name="T7" fmla="*/ 16 h 260"/>
              <a:gd name="T8" fmla="*/ 7 w 482"/>
              <a:gd name="T9" fmla="*/ 26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2" h="260">
                <a:moveTo>
                  <a:pt x="7" y="260"/>
                </a:moveTo>
                <a:lnTo>
                  <a:pt x="0" y="246"/>
                </a:lnTo>
                <a:lnTo>
                  <a:pt x="474" y="0"/>
                </a:lnTo>
                <a:lnTo>
                  <a:pt x="482" y="16"/>
                </a:lnTo>
                <a:lnTo>
                  <a:pt x="7" y="26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5587836" y="3933806"/>
            <a:ext cx="193625" cy="590396"/>
          </a:xfrm>
          <a:custGeom>
            <a:avLst/>
            <a:gdLst>
              <a:gd name="T0" fmla="*/ 106 w 122"/>
              <a:gd name="T1" fmla="*/ 372 h 372"/>
              <a:gd name="T2" fmla="*/ 0 w 122"/>
              <a:gd name="T3" fmla="*/ 4 h 372"/>
              <a:gd name="T4" fmla="*/ 16 w 122"/>
              <a:gd name="T5" fmla="*/ 0 h 372"/>
              <a:gd name="T6" fmla="*/ 122 w 122"/>
              <a:gd name="T7" fmla="*/ 367 h 372"/>
              <a:gd name="T8" fmla="*/ 106 w 122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372">
                <a:moveTo>
                  <a:pt x="106" y="372"/>
                </a:moveTo>
                <a:lnTo>
                  <a:pt x="0" y="4"/>
                </a:lnTo>
                <a:lnTo>
                  <a:pt x="16" y="0"/>
                </a:lnTo>
                <a:lnTo>
                  <a:pt x="122" y="367"/>
                </a:lnTo>
                <a:lnTo>
                  <a:pt x="106" y="37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4906975" y="3643368"/>
            <a:ext cx="407882" cy="815763"/>
          </a:xfrm>
          <a:custGeom>
            <a:avLst/>
            <a:gdLst>
              <a:gd name="T0" fmla="*/ 243 w 257"/>
              <a:gd name="T1" fmla="*/ 514 h 514"/>
              <a:gd name="T2" fmla="*/ 0 w 257"/>
              <a:gd name="T3" fmla="*/ 7 h 514"/>
              <a:gd name="T4" fmla="*/ 15 w 257"/>
              <a:gd name="T5" fmla="*/ 0 h 514"/>
              <a:gd name="T6" fmla="*/ 257 w 257"/>
              <a:gd name="T7" fmla="*/ 507 h 514"/>
              <a:gd name="T8" fmla="*/ 243 w 257"/>
              <a:gd name="T9" fmla="*/ 514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7" h="514">
                <a:moveTo>
                  <a:pt x="243" y="514"/>
                </a:moveTo>
                <a:lnTo>
                  <a:pt x="0" y="7"/>
                </a:lnTo>
                <a:lnTo>
                  <a:pt x="15" y="0"/>
                </a:lnTo>
                <a:lnTo>
                  <a:pt x="257" y="507"/>
                </a:lnTo>
                <a:lnTo>
                  <a:pt x="243" y="514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4733983" y="2800626"/>
            <a:ext cx="196799" cy="858614"/>
          </a:xfrm>
          <a:custGeom>
            <a:avLst/>
            <a:gdLst>
              <a:gd name="T0" fmla="*/ 109 w 124"/>
              <a:gd name="T1" fmla="*/ 541 h 541"/>
              <a:gd name="T2" fmla="*/ 0 w 124"/>
              <a:gd name="T3" fmla="*/ 3 h 541"/>
              <a:gd name="T4" fmla="*/ 15 w 124"/>
              <a:gd name="T5" fmla="*/ 0 h 541"/>
              <a:gd name="T6" fmla="*/ 124 w 124"/>
              <a:gd name="T7" fmla="*/ 536 h 541"/>
              <a:gd name="T8" fmla="*/ 109 w 124"/>
              <a:gd name="T9" fmla="*/ 541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541">
                <a:moveTo>
                  <a:pt x="109" y="541"/>
                </a:moveTo>
                <a:lnTo>
                  <a:pt x="0" y="3"/>
                </a:lnTo>
                <a:lnTo>
                  <a:pt x="15" y="0"/>
                </a:lnTo>
                <a:lnTo>
                  <a:pt x="124" y="536"/>
                </a:lnTo>
                <a:lnTo>
                  <a:pt x="109" y="541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4740331" y="2799039"/>
            <a:ext cx="388837" cy="328527"/>
          </a:xfrm>
          <a:custGeom>
            <a:avLst/>
            <a:gdLst>
              <a:gd name="T0" fmla="*/ 235 w 245"/>
              <a:gd name="T1" fmla="*/ 207 h 207"/>
              <a:gd name="T2" fmla="*/ 0 w 245"/>
              <a:gd name="T3" fmla="*/ 13 h 207"/>
              <a:gd name="T4" fmla="*/ 11 w 245"/>
              <a:gd name="T5" fmla="*/ 0 h 207"/>
              <a:gd name="T6" fmla="*/ 245 w 245"/>
              <a:gd name="T7" fmla="*/ 194 h 207"/>
              <a:gd name="T8" fmla="*/ 235 w 245"/>
              <a:gd name="T9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5" h="207">
                <a:moveTo>
                  <a:pt x="235" y="207"/>
                </a:moveTo>
                <a:lnTo>
                  <a:pt x="0" y="13"/>
                </a:lnTo>
                <a:lnTo>
                  <a:pt x="11" y="0"/>
                </a:lnTo>
                <a:lnTo>
                  <a:pt x="245" y="194"/>
                </a:lnTo>
                <a:lnTo>
                  <a:pt x="235" y="207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4903801" y="3116455"/>
            <a:ext cx="233302" cy="526913"/>
          </a:xfrm>
          <a:custGeom>
            <a:avLst/>
            <a:gdLst>
              <a:gd name="T0" fmla="*/ 16 w 147"/>
              <a:gd name="T1" fmla="*/ 332 h 332"/>
              <a:gd name="T2" fmla="*/ 0 w 147"/>
              <a:gd name="T3" fmla="*/ 326 h 332"/>
              <a:gd name="T4" fmla="*/ 132 w 147"/>
              <a:gd name="T5" fmla="*/ 0 h 332"/>
              <a:gd name="T6" fmla="*/ 147 w 147"/>
              <a:gd name="T7" fmla="*/ 5 h 332"/>
              <a:gd name="T8" fmla="*/ 16 w 147"/>
              <a:gd name="T9" fmla="*/ 33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" h="332">
                <a:moveTo>
                  <a:pt x="16" y="332"/>
                </a:moveTo>
                <a:lnTo>
                  <a:pt x="0" y="326"/>
                </a:lnTo>
                <a:lnTo>
                  <a:pt x="132" y="0"/>
                </a:lnTo>
                <a:lnTo>
                  <a:pt x="147" y="5"/>
                </a:lnTo>
                <a:lnTo>
                  <a:pt x="16" y="33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5114884" y="3105346"/>
            <a:ext cx="417404" cy="247586"/>
          </a:xfrm>
          <a:custGeom>
            <a:avLst/>
            <a:gdLst>
              <a:gd name="T0" fmla="*/ 256 w 263"/>
              <a:gd name="T1" fmla="*/ 156 h 156"/>
              <a:gd name="T2" fmla="*/ 0 w 263"/>
              <a:gd name="T3" fmla="*/ 14 h 156"/>
              <a:gd name="T4" fmla="*/ 7 w 263"/>
              <a:gd name="T5" fmla="*/ 0 h 156"/>
              <a:gd name="T6" fmla="*/ 263 w 263"/>
              <a:gd name="T7" fmla="*/ 142 h 156"/>
              <a:gd name="T8" fmla="*/ 256 w 263"/>
              <a:gd name="T9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156">
                <a:moveTo>
                  <a:pt x="256" y="156"/>
                </a:moveTo>
                <a:lnTo>
                  <a:pt x="0" y="14"/>
                </a:lnTo>
                <a:lnTo>
                  <a:pt x="7" y="0"/>
                </a:lnTo>
                <a:lnTo>
                  <a:pt x="263" y="142"/>
                </a:lnTo>
                <a:lnTo>
                  <a:pt x="256" y="15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5506894" y="3337061"/>
            <a:ext cx="99987" cy="607855"/>
          </a:xfrm>
          <a:custGeom>
            <a:avLst/>
            <a:gdLst>
              <a:gd name="T0" fmla="*/ 46 w 63"/>
              <a:gd name="T1" fmla="*/ 383 h 383"/>
              <a:gd name="T2" fmla="*/ 0 w 63"/>
              <a:gd name="T3" fmla="*/ 3 h 383"/>
              <a:gd name="T4" fmla="*/ 16 w 63"/>
              <a:gd name="T5" fmla="*/ 0 h 383"/>
              <a:gd name="T6" fmla="*/ 63 w 63"/>
              <a:gd name="T7" fmla="*/ 381 h 383"/>
              <a:gd name="T8" fmla="*/ 46 w 63"/>
              <a:gd name="T9" fmla="*/ 383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383">
                <a:moveTo>
                  <a:pt x="46" y="383"/>
                </a:moveTo>
                <a:lnTo>
                  <a:pt x="0" y="3"/>
                </a:lnTo>
                <a:lnTo>
                  <a:pt x="16" y="0"/>
                </a:lnTo>
                <a:lnTo>
                  <a:pt x="63" y="381"/>
                </a:lnTo>
                <a:lnTo>
                  <a:pt x="46" y="38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5521178" y="3329125"/>
            <a:ext cx="539609" cy="315831"/>
          </a:xfrm>
          <a:custGeom>
            <a:avLst/>
            <a:gdLst>
              <a:gd name="T0" fmla="*/ 333 w 340"/>
              <a:gd name="T1" fmla="*/ 199 h 199"/>
              <a:gd name="T2" fmla="*/ 0 w 340"/>
              <a:gd name="T3" fmla="*/ 14 h 199"/>
              <a:gd name="T4" fmla="*/ 7 w 340"/>
              <a:gd name="T5" fmla="*/ 0 h 199"/>
              <a:gd name="T6" fmla="*/ 340 w 340"/>
              <a:gd name="T7" fmla="*/ 184 h 199"/>
              <a:gd name="T8" fmla="*/ 333 w 340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9">
                <a:moveTo>
                  <a:pt x="333" y="199"/>
                </a:moveTo>
                <a:lnTo>
                  <a:pt x="0" y="14"/>
                </a:lnTo>
                <a:lnTo>
                  <a:pt x="7" y="0"/>
                </a:lnTo>
                <a:lnTo>
                  <a:pt x="340" y="184"/>
                </a:lnTo>
                <a:lnTo>
                  <a:pt x="333" y="199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5459281" y="3021231"/>
            <a:ext cx="76180" cy="322179"/>
          </a:xfrm>
          <a:custGeom>
            <a:avLst/>
            <a:gdLst>
              <a:gd name="T0" fmla="*/ 32 w 48"/>
              <a:gd name="T1" fmla="*/ 203 h 203"/>
              <a:gd name="T2" fmla="*/ 0 w 48"/>
              <a:gd name="T3" fmla="*/ 2 h 203"/>
              <a:gd name="T4" fmla="*/ 16 w 48"/>
              <a:gd name="T5" fmla="*/ 0 h 203"/>
              <a:gd name="T6" fmla="*/ 48 w 48"/>
              <a:gd name="T7" fmla="*/ 201 h 203"/>
              <a:gd name="T8" fmla="*/ 32 w 48"/>
              <a:gd name="T9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203">
                <a:moveTo>
                  <a:pt x="32" y="203"/>
                </a:moveTo>
                <a:lnTo>
                  <a:pt x="0" y="2"/>
                </a:lnTo>
                <a:lnTo>
                  <a:pt x="16" y="0"/>
                </a:lnTo>
                <a:lnTo>
                  <a:pt x="48" y="201"/>
                </a:lnTo>
                <a:lnTo>
                  <a:pt x="32" y="20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4913323" y="3324364"/>
            <a:ext cx="611029" cy="317417"/>
          </a:xfrm>
          <a:custGeom>
            <a:avLst/>
            <a:gdLst>
              <a:gd name="T0" fmla="*/ 7 w 385"/>
              <a:gd name="T1" fmla="*/ 200 h 200"/>
              <a:gd name="T2" fmla="*/ 0 w 385"/>
              <a:gd name="T3" fmla="*/ 184 h 200"/>
              <a:gd name="T4" fmla="*/ 378 w 385"/>
              <a:gd name="T5" fmla="*/ 0 h 200"/>
              <a:gd name="T6" fmla="*/ 385 w 385"/>
              <a:gd name="T7" fmla="*/ 15 h 200"/>
              <a:gd name="T8" fmla="*/ 7 w 385"/>
              <a:gd name="T9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200">
                <a:moveTo>
                  <a:pt x="7" y="200"/>
                </a:moveTo>
                <a:lnTo>
                  <a:pt x="0" y="184"/>
                </a:lnTo>
                <a:lnTo>
                  <a:pt x="378" y="0"/>
                </a:lnTo>
                <a:lnTo>
                  <a:pt x="385" y="15"/>
                </a:lnTo>
                <a:lnTo>
                  <a:pt x="7" y="20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4918085" y="3621149"/>
            <a:ext cx="677687" cy="317417"/>
          </a:xfrm>
          <a:custGeom>
            <a:avLst/>
            <a:gdLst>
              <a:gd name="T0" fmla="*/ 420 w 427"/>
              <a:gd name="T1" fmla="*/ 200 h 200"/>
              <a:gd name="T2" fmla="*/ 0 w 427"/>
              <a:gd name="T3" fmla="*/ 14 h 200"/>
              <a:gd name="T4" fmla="*/ 7 w 427"/>
              <a:gd name="T5" fmla="*/ 0 h 200"/>
              <a:gd name="T6" fmla="*/ 427 w 427"/>
              <a:gd name="T7" fmla="*/ 186 h 200"/>
              <a:gd name="T8" fmla="*/ 420 w 427"/>
              <a:gd name="T9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00">
                <a:moveTo>
                  <a:pt x="420" y="200"/>
                </a:moveTo>
                <a:lnTo>
                  <a:pt x="0" y="14"/>
                </a:lnTo>
                <a:lnTo>
                  <a:pt x="7" y="0"/>
                </a:lnTo>
                <a:lnTo>
                  <a:pt x="427" y="186"/>
                </a:lnTo>
                <a:lnTo>
                  <a:pt x="420" y="20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5602119" y="3833819"/>
            <a:ext cx="1447424" cy="119032"/>
          </a:xfrm>
          <a:custGeom>
            <a:avLst/>
            <a:gdLst>
              <a:gd name="T0" fmla="*/ 2 w 912"/>
              <a:gd name="T1" fmla="*/ 75 h 75"/>
              <a:gd name="T2" fmla="*/ 0 w 912"/>
              <a:gd name="T3" fmla="*/ 59 h 75"/>
              <a:gd name="T4" fmla="*/ 911 w 912"/>
              <a:gd name="T5" fmla="*/ 0 h 75"/>
              <a:gd name="T6" fmla="*/ 912 w 912"/>
              <a:gd name="T7" fmla="*/ 15 h 75"/>
              <a:gd name="T8" fmla="*/ 2 w 912"/>
              <a:gd name="T9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2" h="75">
                <a:moveTo>
                  <a:pt x="2" y="75"/>
                </a:moveTo>
                <a:lnTo>
                  <a:pt x="0" y="59"/>
                </a:lnTo>
                <a:lnTo>
                  <a:pt x="911" y="0"/>
                </a:lnTo>
                <a:lnTo>
                  <a:pt x="912" y="15"/>
                </a:lnTo>
                <a:lnTo>
                  <a:pt x="2" y="7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6746408" y="3237074"/>
            <a:ext cx="596745" cy="287263"/>
          </a:xfrm>
          <a:custGeom>
            <a:avLst/>
            <a:gdLst>
              <a:gd name="T0" fmla="*/ 7 w 376"/>
              <a:gd name="T1" fmla="*/ 181 h 181"/>
              <a:gd name="T2" fmla="*/ 0 w 376"/>
              <a:gd name="T3" fmla="*/ 165 h 181"/>
              <a:gd name="T4" fmla="*/ 370 w 376"/>
              <a:gd name="T5" fmla="*/ 0 h 181"/>
              <a:gd name="T6" fmla="*/ 376 w 376"/>
              <a:gd name="T7" fmla="*/ 16 h 181"/>
              <a:gd name="T8" fmla="*/ 7 w 376"/>
              <a:gd name="T9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6" h="181">
                <a:moveTo>
                  <a:pt x="7" y="181"/>
                </a:moveTo>
                <a:lnTo>
                  <a:pt x="0" y="165"/>
                </a:lnTo>
                <a:lnTo>
                  <a:pt x="370" y="0"/>
                </a:lnTo>
                <a:lnTo>
                  <a:pt x="376" y="16"/>
                </a:lnTo>
                <a:lnTo>
                  <a:pt x="7" y="181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6389315" y="3498944"/>
            <a:ext cx="366618" cy="122206"/>
          </a:xfrm>
          <a:custGeom>
            <a:avLst/>
            <a:gdLst>
              <a:gd name="T0" fmla="*/ 4 w 231"/>
              <a:gd name="T1" fmla="*/ 77 h 77"/>
              <a:gd name="T2" fmla="*/ 0 w 231"/>
              <a:gd name="T3" fmla="*/ 62 h 77"/>
              <a:gd name="T4" fmla="*/ 226 w 231"/>
              <a:gd name="T5" fmla="*/ 0 h 77"/>
              <a:gd name="T6" fmla="*/ 231 w 231"/>
              <a:gd name="T7" fmla="*/ 16 h 77"/>
              <a:gd name="T8" fmla="*/ 4 w 231"/>
              <a:gd name="T9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" h="77">
                <a:moveTo>
                  <a:pt x="4" y="77"/>
                </a:moveTo>
                <a:lnTo>
                  <a:pt x="0" y="62"/>
                </a:lnTo>
                <a:lnTo>
                  <a:pt x="226" y="0"/>
                </a:lnTo>
                <a:lnTo>
                  <a:pt x="231" y="16"/>
                </a:lnTo>
                <a:lnTo>
                  <a:pt x="4" y="77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7290781" y="2480035"/>
            <a:ext cx="60309" cy="771324"/>
          </a:xfrm>
          <a:custGeom>
            <a:avLst/>
            <a:gdLst>
              <a:gd name="T0" fmla="*/ 21 w 38"/>
              <a:gd name="T1" fmla="*/ 486 h 486"/>
              <a:gd name="T2" fmla="*/ 0 w 38"/>
              <a:gd name="T3" fmla="*/ 1 h 486"/>
              <a:gd name="T4" fmla="*/ 16 w 38"/>
              <a:gd name="T5" fmla="*/ 0 h 486"/>
              <a:gd name="T6" fmla="*/ 38 w 38"/>
              <a:gd name="T7" fmla="*/ 484 h 486"/>
              <a:gd name="T8" fmla="*/ 21 w 38"/>
              <a:gd name="T9" fmla="*/ 486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486">
                <a:moveTo>
                  <a:pt x="21" y="486"/>
                </a:moveTo>
                <a:lnTo>
                  <a:pt x="0" y="1"/>
                </a:lnTo>
                <a:lnTo>
                  <a:pt x="16" y="0"/>
                </a:lnTo>
                <a:lnTo>
                  <a:pt x="38" y="484"/>
                </a:lnTo>
                <a:lnTo>
                  <a:pt x="21" y="48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6876550" y="1997560"/>
            <a:ext cx="436449" cy="495171"/>
          </a:xfrm>
          <a:custGeom>
            <a:avLst/>
            <a:gdLst>
              <a:gd name="T0" fmla="*/ 263 w 275"/>
              <a:gd name="T1" fmla="*/ 312 h 312"/>
              <a:gd name="T2" fmla="*/ 0 w 275"/>
              <a:gd name="T3" fmla="*/ 11 h 312"/>
              <a:gd name="T4" fmla="*/ 13 w 275"/>
              <a:gd name="T5" fmla="*/ 0 h 312"/>
              <a:gd name="T6" fmla="*/ 275 w 275"/>
              <a:gd name="T7" fmla="*/ 301 h 312"/>
              <a:gd name="T8" fmla="*/ 263 w 275"/>
              <a:gd name="T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" h="312">
                <a:moveTo>
                  <a:pt x="263" y="312"/>
                </a:moveTo>
                <a:lnTo>
                  <a:pt x="0" y="11"/>
                </a:lnTo>
                <a:lnTo>
                  <a:pt x="13" y="0"/>
                </a:lnTo>
                <a:lnTo>
                  <a:pt x="275" y="301"/>
                </a:lnTo>
                <a:lnTo>
                  <a:pt x="263" y="31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>
            <a:spLocks/>
          </p:cNvSpPr>
          <p:nvPr/>
        </p:nvSpPr>
        <p:spPr bwMode="auto">
          <a:xfrm>
            <a:off x="6959079" y="2478447"/>
            <a:ext cx="347572" cy="271392"/>
          </a:xfrm>
          <a:custGeom>
            <a:avLst/>
            <a:gdLst>
              <a:gd name="T0" fmla="*/ 11 w 219"/>
              <a:gd name="T1" fmla="*/ 171 h 171"/>
              <a:gd name="T2" fmla="*/ 0 w 219"/>
              <a:gd name="T3" fmla="*/ 157 h 171"/>
              <a:gd name="T4" fmla="*/ 209 w 219"/>
              <a:gd name="T5" fmla="*/ 0 h 171"/>
              <a:gd name="T6" fmla="*/ 219 w 219"/>
              <a:gd name="T7" fmla="*/ 12 h 171"/>
              <a:gd name="T8" fmla="*/ 11 w 219"/>
              <a:gd name="T9" fmla="*/ 17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171">
                <a:moveTo>
                  <a:pt x="11" y="171"/>
                </a:moveTo>
                <a:lnTo>
                  <a:pt x="0" y="157"/>
                </a:lnTo>
                <a:lnTo>
                  <a:pt x="209" y="0"/>
                </a:lnTo>
                <a:lnTo>
                  <a:pt x="219" y="12"/>
                </a:lnTo>
                <a:lnTo>
                  <a:pt x="11" y="171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>
            <a:spLocks/>
          </p:cNvSpPr>
          <p:nvPr/>
        </p:nvSpPr>
        <p:spPr bwMode="auto">
          <a:xfrm>
            <a:off x="6608333" y="2730794"/>
            <a:ext cx="371378" cy="320592"/>
          </a:xfrm>
          <a:custGeom>
            <a:avLst/>
            <a:gdLst>
              <a:gd name="T0" fmla="*/ 10 w 234"/>
              <a:gd name="T1" fmla="*/ 202 h 202"/>
              <a:gd name="T2" fmla="*/ 0 w 234"/>
              <a:gd name="T3" fmla="*/ 190 h 202"/>
              <a:gd name="T4" fmla="*/ 224 w 234"/>
              <a:gd name="T5" fmla="*/ 0 h 202"/>
              <a:gd name="T6" fmla="*/ 234 w 234"/>
              <a:gd name="T7" fmla="*/ 12 h 202"/>
              <a:gd name="T8" fmla="*/ 10 w 234"/>
              <a:gd name="T9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" h="202">
                <a:moveTo>
                  <a:pt x="10" y="202"/>
                </a:moveTo>
                <a:lnTo>
                  <a:pt x="0" y="190"/>
                </a:lnTo>
                <a:lnTo>
                  <a:pt x="224" y="0"/>
                </a:lnTo>
                <a:lnTo>
                  <a:pt x="234" y="12"/>
                </a:lnTo>
                <a:lnTo>
                  <a:pt x="10" y="20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>
            <a:spLocks/>
          </p:cNvSpPr>
          <p:nvPr/>
        </p:nvSpPr>
        <p:spPr bwMode="auto">
          <a:xfrm>
            <a:off x="6030632" y="2948224"/>
            <a:ext cx="591984" cy="103161"/>
          </a:xfrm>
          <a:custGeom>
            <a:avLst/>
            <a:gdLst>
              <a:gd name="T0" fmla="*/ 370 w 373"/>
              <a:gd name="T1" fmla="*/ 65 h 65"/>
              <a:gd name="T2" fmla="*/ 0 w 373"/>
              <a:gd name="T3" fmla="*/ 16 h 65"/>
              <a:gd name="T4" fmla="*/ 3 w 373"/>
              <a:gd name="T5" fmla="*/ 0 h 65"/>
              <a:gd name="T6" fmla="*/ 373 w 373"/>
              <a:gd name="T7" fmla="*/ 48 h 65"/>
              <a:gd name="T8" fmla="*/ 370 w 373"/>
              <a:gd name="T9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65">
                <a:moveTo>
                  <a:pt x="370" y="65"/>
                </a:moveTo>
                <a:lnTo>
                  <a:pt x="0" y="16"/>
                </a:lnTo>
                <a:lnTo>
                  <a:pt x="3" y="0"/>
                </a:lnTo>
                <a:lnTo>
                  <a:pt x="373" y="48"/>
                </a:lnTo>
                <a:lnTo>
                  <a:pt x="370" y="6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5470391" y="2954573"/>
            <a:ext cx="560242" cy="79354"/>
          </a:xfrm>
          <a:custGeom>
            <a:avLst/>
            <a:gdLst>
              <a:gd name="T0" fmla="*/ 2 w 353"/>
              <a:gd name="T1" fmla="*/ 50 h 50"/>
              <a:gd name="T2" fmla="*/ 0 w 353"/>
              <a:gd name="T3" fmla="*/ 35 h 50"/>
              <a:gd name="T4" fmla="*/ 351 w 353"/>
              <a:gd name="T5" fmla="*/ 0 h 50"/>
              <a:gd name="T6" fmla="*/ 353 w 353"/>
              <a:gd name="T7" fmla="*/ 17 h 50"/>
              <a:gd name="T8" fmla="*/ 2 w 353"/>
              <a:gd name="T9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50">
                <a:moveTo>
                  <a:pt x="2" y="50"/>
                </a:moveTo>
                <a:lnTo>
                  <a:pt x="0" y="35"/>
                </a:lnTo>
                <a:lnTo>
                  <a:pt x="351" y="0"/>
                </a:lnTo>
                <a:lnTo>
                  <a:pt x="353" y="17"/>
                </a:lnTo>
                <a:lnTo>
                  <a:pt x="2" y="5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4745092" y="2794278"/>
            <a:ext cx="731647" cy="245999"/>
          </a:xfrm>
          <a:custGeom>
            <a:avLst/>
            <a:gdLst>
              <a:gd name="T0" fmla="*/ 455 w 461"/>
              <a:gd name="T1" fmla="*/ 155 h 155"/>
              <a:gd name="T2" fmla="*/ 0 w 461"/>
              <a:gd name="T3" fmla="*/ 16 h 155"/>
              <a:gd name="T4" fmla="*/ 5 w 461"/>
              <a:gd name="T5" fmla="*/ 0 h 155"/>
              <a:gd name="T6" fmla="*/ 461 w 461"/>
              <a:gd name="T7" fmla="*/ 140 h 155"/>
              <a:gd name="T8" fmla="*/ 455 w 461"/>
              <a:gd name="T9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1" h="155">
                <a:moveTo>
                  <a:pt x="455" y="155"/>
                </a:moveTo>
                <a:lnTo>
                  <a:pt x="0" y="16"/>
                </a:lnTo>
                <a:lnTo>
                  <a:pt x="5" y="0"/>
                </a:lnTo>
                <a:lnTo>
                  <a:pt x="461" y="140"/>
                </a:lnTo>
                <a:lnTo>
                  <a:pt x="455" y="15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5121232" y="3021231"/>
            <a:ext cx="345985" cy="112684"/>
          </a:xfrm>
          <a:custGeom>
            <a:avLst/>
            <a:gdLst>
              <a:gd name="T0" fmla="*/ 5 w 218"/>
              <a:gd name="T1" fmla="*/ 71 h 71"/>
              <a:gd name="T2" fmla="*/ 0 w 218"/>
              <a:gd name="T3" fmla="*/ 54 h 71"/>
              <a:gd name="T4" fmla="*/ 215 w 218"/>
              <a:gd name="T5" fmla="*/ 0 h 71"/>
              <a:gd name="T6" fmla="*/ 218 w 218"/>
              <a:gd name="T7" fmla="*/ 15 h 71"/>
              <a:gd name="T8" fmla="*/ 5 w 218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" h="71">
                <a:moveTo>
                  <a:pt x="5" y="71"/>
                </a:moveTo>
                <a:lnTo>
                  <a:pt x="0" y="54"/>
                </a:lnTo>
                <a:lnTo>
                  <a:pt x="215" y="0"/>
                </a:lnTo>
                <a:lnTo>
                  <a:pt x="218" y="15"/>
                </a:lnTo>
                <a:lnTo>
                  <a:pt x="5" y="71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5516416" y="3027579"/>
            <a:ext cx="1099852" cy="309482"/>
          </a:xfrm>
          <a:custGeom>
            <a:avLst/>
            <a:gdLst>
              <a:gd name="T0" fmla="*/ 0 w 496"/>
              <a:gd name="T1" fmla="*/ 140 h 140"/>
              <a:gd name="T2" fmla="*/ 0 w 496"/>
              <a:gd name="T3" fmla="*/ 140 h 140"/>
              <a:gd name="T4" fmla="*/ 1 w 496"/>
              <a:gd name="T5" fmla="*/ 135 h 140"/>
              <a:gd name="T6" fmla="*/ 1 w 496"/>
              <a:gd name="T7" fmla="*/ 129 h 140"/>
              <a:gd name="T8" fmla="*/ 493 w 496"/>
              <a:gd name="T9" fmla="*/ 0 h 140"/>
              <a:gd name="T10" fmla="*/ 496 w 496"/>
              <a:gd name="T11" fmla="*/ 11 h 140"/>
              <a:gd name="T12" fmla="*/ 0 w 496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6" h="140"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1" y="135"/>
                  <a:pt x="1" y="135"/>
                  <a:pt x="1" y="135"/>
                </a:cubicBezTo>
                <a:cubicBezTo>
                  <a:pt x="1" y="129"/>
                  <a:pt x="1" y="129"/>
                  <a:pt x="1" y="129"/>
                </a:cubicBezTo>
                <a:cubicBezTo>
                  <a:pt x="15" y="127"/>
                  <a:pt x="361" y="35"/>
                  <a:pt x="493" y="0"/>
                </a:cubicBezTo>
                <a:cubicBezTo>
                  <a:pt x="496" y="11"/>
                  <a:pt x="496" y="11"/>
                  <a:pt x="496" y="11"/>
                </a:cubicBezTo>
                <a:cubicBezTo>
                  <a:pt x="44" y="132"/>
                  <a:pt x="5" y="140"/>
                  <a:pt x="0" y="140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5516416" y="2960922"/>
            <a:ext cx="522152" cy="379314"/>
          </a:xfrm>
          <a:custGeom>
            <a:avLst/>
            <a:gdLst>
              <a:gd name="T0" fmla="*/ 8 w 329"/>
              <a:gd name="T1" fmla="*/ 239 h 239"/>
              <a:gd name="T2" fmla="*/ 0 w 329"/>
              <a:gd name="T3" fmla="*/ 225 h 239"/>
              <a:gd name="T4" fmla="*/ 321 w 329"/>
              <a:gd name="T5" fmla="*/ 0 h 239"/>
              <a:gd name="T6" fmla="*/ 329 w 329"/>
              <a:gd name="T7" fmla="*/ 14 h 239"/>
              <a:gd name="T8" fmla="*/ 8 w 329"/>
              <a:gd name="T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" h="239">
                <a:moveTo>
                  <a:pt x="8" y="239"/>
                </a:moveTo>
                <a:lnTo>
                  <a:pt x="0" y="225"/>
                </a:lnTo>
                <a:lnTo>
                  <a:pt x="321" y="0"/>
                </a:lnTo>
                <a:lnTo>
                  <a:pt x="329" y="14"/>
                </a:lnTo>
                <a:lnTo>
                  <a:pt x="8" y="239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6043329" y="2730794"/>
            <a:ext cx="925272" cy="230128"/>
          </a:xfrm>
          <a:custGeom>
            <a:avLst/>
            <a:gdLst>
              <a:gd name="T0" fmla="*/ 3 w 583"/>
              <a:gd name="T1" fmla="*/ 145 h 145"/>
              <a:gd name="T2" fmla="*/ 0 w 583"/>
              <a:gd name="T3" fmla="*/ 128 h 145"/>
              <a:gd name="T4" fmla="*/ 578 w 583"/>
              <a:gd name="T5" fmla="*/ 0 h 145"/>
              <a:gd name="T6" fmla="*/ 583 w 583"/>
              <a:gd name="T7" fmla="*/ 15 h 145"/>
              <a:gd name="T8" fmla="*/ 3 w 583"/>
              <a:gd name="T9" fmla="*/ 14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145">
                <a:moveTo>
                  <a:pt x="3" y="145"/>
                </a:moveTo>
                <a:lnTo>
                  <a:pt x="0" y="128"/>
                </a:lnTo>
                <a:lnTo>
                  <a:pt x="578" y="0"/>
                </a:lnTo>
                <a:lnTo>
                  <a:pt x="583" y="15"/>
                </a:lnTo>
                <a:lnTo>
                  <a:pt x="3" y="14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6606745" y="3043449"/>
            <a:ext cx="161883" cy="465017"/>
          </a:xfrm>
          <a:custGeom>
            <a:avLst/>
            <a:gdLst>
              <a:gd name="T0" fmla="*/ 85 w 102"/>
              <a:gd name="T1" fmla="*/ 293 h 293"/>
              <a:gd name="T2" fmla="*/ 0 w 102"/>
              <a:gd name="T3" fmla="*/ 4 h 293"/>
              <a:gd name="T4" fmla="*/ 17 w 102"/>
              <a:gd name="T5" fmla="*/ 0 h 293"/>
              <a:gd name="T6" fmla="*/ 102 w 102"/>
              <a:gd name="T7" fmla="*/ 289 h 293"/>
              <a:gd name="T8" fmla="*/ 85 w 102"/>
              <a:gd name="T9" fmla="*/ 293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93">
                <a:moveTo>
                  <a:pt x="85" y="293"/>
                </a:moveTo>
                <a:lnTo>
                  <a:pt x="0" y="4"/>
                </a:lnTo>
                <a:lnTo>
                  <a:pt x="17" y="0"/>
                </a:lnTo>
                <a:lnTo>
                  <a:pt x="102" y="289"/>
                </a:lnTo>
                <a:lnTo>
                  <a:pt x="85" y="29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6359159" y="2372113"/>
            <a:ext cx="934795" cy="123793"/>
          </a:xfrm>
          <a:custGeom>
            <a:avLst/>
            <a:gdLst>
              <a:gd name="T0" fmla="*/ 587 w 589"/>
              <a:gd name="T1" fmla="*/ 78 h 78"/>
              <a:gd name="T2" fmla="*/ 0 w 589"/>
              <a:gd name="T3" fmla="*/ 16 h 78"/>
              <a:gd name="T4" fmla="*/ 1 w 589"/>
              <a:gd name="T5" fmla="*/ 0 h 78"/>
              <a:gd name="T6" fmla="*/ 589 w 589"/>
              <a:gd name="T7" fmla="*/ 61 h 78"/>
              <a:gd name="T8" fmla="*/ 587 w 589"/>
              <a:gd name="T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9" h="78">
                <a:moveTo>
                  <a:pt x="587" y="78"/>
                </a:moveTo>
                <a:lnTo>
                  <a:pt x="0" y="16"/>
                </a:lnTo>
                <a:lnTo>
                  <a:pt x="1" y="0"/>
                </a:lnTo>
                <a:lnTo>
                  <a:pt x="589" y="61"/>
                </a:lnTo>
                <a:lnTo>
                  <a:pt x="587" y="78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6355985" y="1999147"/>
            <a:ext cx="534849" cy="392011"/>
          </a:xfrm>
          <a:custGeom>
            <a:avLst/>
            <a:gdLst>
              <a:gd name="T0" fmla="*/ 10 w 337"/>
              <a:gd name="T1" fmla="*/ 247 h 247"/>
              <a:gd name="T2" fmla="*/ 0 w 337"/>
              <a:gd name="T3" fmla="*/ 233 h 247"/>
              <a:gd name="T4" fmla="*/ 327 w 337"/>
              <a:gd name="T5" fmla="*/ 0 h 247"/>
              <a:gd name="T6" fmla="*/ 337 w 337"/>
              <a:gd name="T7" fmla="*/ 13 h 247"/>
              <a:gd name="T8" fmla="*/ 10 w 337"/>
              <a:gd name="T9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247">
                <a:moveTo>
                  <a:pt x="10" y="247"/>
                </a:moveTo>
                <a:lnTo>
                  <a:pt x="0" y="233"/>
                </a:lnTo>
                <a:lnTo>
                  <a:pt x="327" y="0"/>
                </a:lnTo>
                <a:lnTo>
                  <a:pt x="337" y="13"/>
                </a:lnTo>
                <a:lnTo>
                  <a:pt x="10" y="247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4733983" y="2221339"/>
            <a:ext cx="257108" cy="582461"/>
          </a:xfrm>
          <a:custGeom>
            <a:avLst/>
            <a:gdLst>
              <a:gd name="T0" fmla="*/ 15 w 162"/>
              <a:gd name="T1" fmla="*/ 367 h 367"/>
              <a:gd name="T2" fmla="*/ 0 w 162"/>
              <a:gd name="T3" fmla="*/ 361 h 367"/>
              <a:gd name="T4" fmla="*/ 147 w 162"/>
              <a:gd name="T5" fmla="*/ 0 h 367"/>
              <a:gd name="T6" fmla="*/ 162 w 162"/>
              <a:gd name="T7" fmla="*/ 5 h 367"/>
              <a:gd name="T8" fmla="*/ 15 w 162"/>
              <a:gd name="T9" fmla="*/ 367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" h="367">
                <a:moveTo>
                  <a:pt x="15" y="367"/>
                </a:moveTo>
                <a:lnTo>
                  <a:pt x="0" y="361"/>
                </a:lnTo>
                <a:lnTo>
                  <a:pt x="147" y="0"/>
                </a:lnTo>
                <a:lnTo>
                  <a:pt x="162" y="5"/>
                </a:lnTo>
                <a:lnTo>
                  <a:pt x="15" y="367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>
            <a:spLocks/>
          </p:cNvSpPr>
          <p:nvPr/>
        </p:nvSpPr>
        <p:spPr bwMode="auto">
          <a:xfrm>
            <a:off x="4979981" y="2210229"/>
            <a:ext cx="404708" cy="558655"/>
          </a:xfrm>
          <a:custGeom>
            <a:avLst/>
            <a:gdLst>
              <a:gd name="T0" fmla="*/ 242 w 255"/>
              <a:gd name="T1" fmla="*/ 352 h 352"/>
              <a:gd name="T2" fmla="*/ 0 w 255"/>
              <a:gd name="T3" fmla="*/ 10 h 352"/>
              <a:gd name="T4" fmla="*/ 13 w 255"/>
              <a:gd name="T5" fmla="*/ 0 h 352"/>
              <a:gd name="T6" fmla="*/ 255 w 255"/>
              <a:gd name="T7" fmla="*/ 343 h 352"/>
              <a:gd name="T8" fmla="*/ 242 w 255"/>
              <a:gd name="T9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5" h="352">
                <a:moveTo>
                  <a:pt x="242" y="352"/>
                </a:moveTo>
                <a:lnTo>
                  <a:pt x="0" y="10"/>
                </a:lnTo>
                <a:lnTo>
                  <a:pt x="13" y="0"/>
                </a:lnTo>
                <a:lnTo>
                  <a:pt x="255" y="343"/>
                </a:lnTo>
                <a:lnTo>
                  <a:pt x="242" y="35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>
            <a:spLocks/>
          </p:cNvSpPr>
          <p:nvPr/>
        </p:nvSpPr>
        <p:spPr bwMode="auto">
          <a:xfrm>
            <a:off x="5383101" y="2738729"/>
            <a:ext cx="666576" cy="231715"/>
          </a:xfrm>
          <a:custGeom>
            <a:avLst/>
            <a:gdLst>
              <a:gd name="T0" fmla="*/ 415 w 420"/>
              <a:gd name="T1" fmla="*/ 146 h 146"/>
              <a:gd name="T2" fmla="*/ 0 w 420"/>
              <a:gd name="T3" fmla="*/ 16 h 146"/>
              <a:gd name="T4" fmla="*/ 6 w 420"/>
              <a:gd name="T5" fmla="*/ 0 h 146"/>
              <a:gd name="T6" fmla="*/ 420 w 420"/>
              <a:gd name="T7" fmla="*/ 130 h 146"/>
              <a:gd name="T8" fmla="*/ 415 w 420"/>
              <a:gd name="T9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0" h="146">
                <a:moveTo>
                  <a:pt x="415" y="146"/>
                </a:moveTo>
                <a:lnTo>
                  <a:pt x="0" y="16"/>
                </a:lnTo>
                <a:lnTo>
                  <a:pt x="6" y="0"/>
                </a:lnTo>
                <a:lnTo>
                  <a:pt x="420" y="130"/>
                </a:lnTo>
                <a:lnTo>
                  <a:pt x="415" y="14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/>
          </p:cNvSpPr>
          <p:nvPr/>
        </p:nvSpPr>
        <p:spPr bwMode="auto">
          <a:xfrm>
            <a:off x="5367230" y="2748251"/>
            <a:ext cx="111096" cy="280915"/>
          </a:xfrm>
          <a:custGeom>
            <a:avLst/>
            <a:gdLst>
              <a:gd name="T0" fmla="*/ 53 w 70"/>
              <a:gd name="T1" fmla="*/ 177 h 177"/>
              <a:gd name="T2" fmla="*/ 0 w 70"/>
              <a:gd name="T3" fmla="*/ 4 h 177"/>
              <a:gd name="T4" fmla="*/ 17 w 70"/>
              <a:gd name="T5" fmla="*/ 0 h 177"/>
              <a:gd name="T6" fmla="*/ 70 w 70"/>
              <a:gd name="T7" fmla="*/ 172 h 177"/>
              <a:gd name="T8" fmla="*/ 53 w 70"/>
              <a:gd name="T9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77">
                <a:moveTo>
                  <a:pt x="53" y="177"/>
                </a:moveTo>
                <a:lnTo>
                  <a:pt x="0" y="4"/>
                </a:lnTo>
                <a:lnTo>
                  <a:pt x="17" y="0"/>
                </a:lnTo>
                <a:lnTo>
                  <a:pt x="70" y="172"/>
                </a:lnTo>
                <a:lnTo>
                  <a:pt x="53" y="177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/>
          </p:cNvSpPr>
          <p:nvPr/>
        </p:nvSpPr>
        <p:spPr bwMode="auto">
          <a:xfrm>
            <a:off x="5110122" y="2741903"/>
            <a:ext cx="277741" cy="382488"/>
          </a:xfrm>
          <a:custGeom>
            <a:avLst/>
            <a:gdLst>
              <a:gd name="T0" fmla="*/ 13 w 175"/>
              <a:gd name="T1" fmla="*/ 241 h 241"/>
              <a:gd name="T2" fmla="*/ 0 w 175"/>
              <a:gd name="T3" fmla="*/ 231 h 241"/>
              <a:gd name="T4" fmla="*/ 162 w 175"/>
              <a:gd name="T5" fmla="*/ 0 h 241"/>
              <a:gd name="T6" fmla="*/ 175 w 175"/>
              <a:gd name="T7" fmla="*/ 10 h 241"/>
              <a:gd name="T8" fmla="*/ 13 w 175"/>
              <a:gd name="T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241">
                <a:moveTo>
                  <a:pt x="13" y="241"/>
                </a:moveTo>
                <a:lnTo>
                  <a:pt x="0" y="231"/>
                </a:lnTo>
                <a:lnTo>
                  <a:pt x="162" y="0"/>
                </a:lnTo>
                <a:lnTo>
                  <a:pt x="175" y="10"/>
                </a:lnTo>
                <a:lnTo>
                  <a:pt x="13" y="241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4967284" y="1857896"/>
            <a:ext cx="458669" cy="374552"/>
          </a:xfrm>
          <a:custGeom>
            <a:avLst/>
            <a:gdLst>
              <a:gd name="T0" fmla="*/ 9 w 289"/>
              <a:gd name="T1" fmla="*/ 236 h 236"/>
              <a:gd name="T2" fmla="*/ 0 w 289"/>
              <a:gd name="T3" fmla="*/ 223 h 236"/>
              <a:gd name="T4" fmla="*/ 279 w 289"/>
              <a:gd name="T5" fmla="*/ 0 h 236"/>
              <a:gd name="T6" fmla="*/ 289 w 289"/>
              <a:gd name="T7" fmla="*/ 12 h 236"/>
              <a:gd name="T8" fmla="*/ 9 w 289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9" h="236">
                <a:moveTo>
                  <a:pt x="9" y="236"/>
                </a:moveTo>
                <a:lnTo>
                  <a:pt x="0" y="223"/>
                </a:lnTo>
                <a:lnTo>
                  <a:pt x="279" y="0"/>
                </a:lnTo>
                <a:lnTo>
                  <a:pt x="289" y="12"/>
                </a:lnTo>
                <a:lnTo>
                  <a:pt x="9" y="23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5400559" y="1862657"/>
            <a:ext cx="485649" cy="579287"/>
          </a:xfrm>
          <a:custGeom>
            <a:avLst/>
            <a:gdLst>
              <a:gd name="T0" fmla="*/ 294 w 306"/>
              <a:gd name="T1" fmla="*/ 365 h 365"/>
              <a:gd name="T2" fmla="*/ 0 w 306"/>
              <a:gd name="T3" fmla="*/ 11 h 365"/>
              <a:gd name="T4" fmla="*/ 13 w 306"/>
              <a:gd name="T5" fmla="*/ 0 h 365"/>
              <a:gd name="T6" fmla="*/ 306 w 306"/>
              <a:gd name="T7" fmla="*/ 356 h 365"/>
              <a:gd name="T8" fmla="*/ 294 w 306"/>
              <a:gd name="T9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65">
                <a:moveTo>
                  <a:pt x="294" y="365"/>
                </a:moveTo>
                <a:lnTo>
                  <a:pt x="0" y="11"/>
                </a:lnTo>
                <a:lnTo>
                  <a:pt x="13" y="0"/>
                </a:lnTo>
                <a:lnTo>
                  <a:pt x="306" y="356"/>
                </a:lnTo>
                <a:lnTo>
                  <a:pt x="294" y="36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4" name="出自【趣你的PPT】(微信:qunideppt)：最优质的PPT资源库"/>
          <p:cNvSpPr>
            <a:spLocks/>
          </p:cNvSpPr>
          <p:nvPr/>
        </p:nvSpPr>
        <p:spPr bwMode="auto">
          <a:xfrm>
            <a:off x="5367230" y="2413377"/>
            <a:ext cx="512630" cy="344398"/>
          </a:xfrm>
          <a:custGeom>
            <a:avLst/>
            <a:gdLst>
              <a:gd name="T0" fmla="*/ 9 w 323"/>
              <a:gd name="T1" fmla="*/ 217 h 217"/>
              <a:gd name="T2" fmla="*/ 0 w 323"/>
              <a:gd name="T3" fmla="*/ 203 h 217"/>
              <a:gd name="T4" fmla="*/ 315 w 323"/>
              <a:gd name="T5" fmla="*/ 0 h 217"/>
              <a:gd name="T6" fmla="*/ 323 w 323"/>
              <a:gd name="T7" fmla="*/ 14 h 217"/>
              <a:gd name="T8" fmla="*/ 9 w 323"/>
              <a:gd name="T9" fmla="*/ 217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17">
                <a:moveTo>
                  <a:pt x="9" y="217"/>
                </a:moveTo>
                <a:lnTo>
                  <a:pt x="0" y="203"/>
                </a:lnTo>
                <a:lnTo>
                  <a:pt x="315" y="0"/>
                </a:lnTo>
                <a:lnTo>
                  <a:pt x="323" y="14"/>
                </a:lnTo>
                <a:lnTo>
                  <a:pt x="9" y="217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5" name="出自【趣你的PPT】(微信:qunideppt)：最优质的PPT资源库"/>
          <p:cNvSpPr>
            <a:spLocks/>
          </p:cNvSpPr>
          <p:nvPr/>
        </p:nvSpPr>
        <p:spPr bwMode="auto">
          <a:xfrm>
            <a:off x="4749854" y="2738729"/>
            <a:ext cx="628486" cy="66658"/>
          </a:xfrm>
          <a:custGeom>
            <a:avLst/>
            <a:gdLst>
              <a:gd name="T0" fmla="*/ 0 w 396"/>
              <a:gd name="T1" fmla="*/ 42 h 42"/>
              <a:gd name="T2" fmla="*/ 0 w 396"/>
              <a:gd name="T3" fmla="*/ 25 h 42"/>
              <a:gd name="T4" fmla="*/ 395 w 396"/>
              <a:gd name="T5" fmla="*/ 0 h 42"/>
              <a:gd name="T6" fmla="*/ 396 w 396"/>
              <a:gd name="T7" fmla="*/ 17 h 42"/>
              <a:gd name="T8" fmla="*/ 0 w 396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42">
                <a:moveTo>
                  <a:pt x="0" y="42"/>
                </a:moveTo>
                <a:lnTo>
                  <a:pt x="0" y="25"/>
                </a:lnTo>
                <a:lnTo>
                  <a:pt x="395" y="0"/>
                </a:lnTo>
                <a:lnTo>
                  <a:pt x="396" y="17"/>
                </a:lnTo>
                <a:lnTo>
                  <a:pt x="0" y="4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6" name="出自【趣你的PPT】(微信:qunideppt)：最优质的PPT资源库"/>
          <p:cNvSpPr>
            <a:spLocks/>
          </p:cNvSpPr>
          <p:nvPr/>
        </p:nvSpPr>
        <p:spPr bwMode="auto">
          <a:xfrm>
            <a:off x="5875098" y="2367351"/>
            <a:ext cx="490410" cy="71419"/>
          </a:xfrm>
          <a:custGeom>
            <a:avLst/>
            <a:gdLst>
              <a:gd name="T0" fmla="*/ 2 w 309"/>
              <a:gd name="T1" fmla="*/ 45 h 45"/>
              <a:gd name="T2" fmla="*/ 0 w 309"/>
              <a:gd name="T3" fmla="*/ 28 h 45"/>
              <a:gd name="T4" fmla="*/ 307 w 309"/>
              <a:gd name="T5" fmla="*/ 0 h 45"/>
              <a:gd name="T6" fmla="*/ 309 w 309"/>
              <a:gd name="T7" fmla="*/ 17 h 45"/>
              <a:gd name="T8" fmla="*/ 2 w 309"/>
              <a:gd name="T9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45">
                <a:moveTo>
                  <a:pt x="2" y="45"/>
                </a:moveTo>
                <a:lnTo>
                  <a:pt x="0" y="28"/>
                </a:lnTo>
                <a:lnTo>
                  <a:pt x="307" y="0"/>
                </a:lnTo>
                <a:lnTo>
                  <a:pt x="309" y="17"/>
                </a:lnTo>
                <a:lnTo>
                  <a:pt x="2" y="4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7" name="出自【趣你的PPT】(微信:qunideppt)：最优质的PPT资源库"/>
          <p:cNvSpPr>
            <a:spLocks/>
          </p:cNvSpPr>
          <p:nvPr/>
        </p:nvSpPr>
        <p:spPr bwMode="auto">
          <a:xfrm>
            <a:off x="6170297" y="1696014"/>
            <a:ext cx="717363" cy="320592"/>
          </a:xfrm>
          <a:custGeom>
            <a:avLst/>
            <a:gdLst>
              <a:gd name="T0" fmla="*/ 447 w 452"/>
              <a:gd name="T1" fmla="*/ 202 h 202"/>
              <a:gd name="T2" fmla="*/ 0 w 452"/>
              <a:gd name="T3" fmla="*/ 14 h 202"/>
              <a:gd name="T4" fmla="*/ 7 w 452"/>
              <a:gd name="T5" fmla="*/ 0 h 202"/>
              <a:gd name="T6" fmla="*/ 452 w 452"/>
              <a:gd name="T7" fmla="*/ 188 h 202"/>
              <a:gd name="T8" fmla="*/ 447 w 452"/>
              <a:gd name="T9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202">
                <a:moveTo>
                  <a:pt x="447" y="202"/>
                </a:moveTo>
                <a:lnTo>
                  <a:pt x="0" y="14"/>
                </a:lnTo>
                <a:lnTo>
                  <a:pt x="7" y="0"/>
                </a:lnTo>
                <a:lnTo>
                  <a:pt x="452" y="188"/>
                </a:lnTo>
                <a:lnTo>
                  <a:pt x="447" y="20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5405320" y="1692839"/>
            <a:ext cx="772912" cy="184102"/>
          </a:xfrm>
          <a:custGeom>
            <a:avLst/>
            <a:gdLst>
              <a:gd name="T0" fmla="*/ 3 w 487"/>
              <a:gd name="T1" fmla="*/ 116 h 116"/>
              <a:gd name="T2" fmla="*/ 0 w 487"/>
              <a:gd name="T3" fmla="*/ 100 h 116"/>
              <a:gd name="T4" fmla="*/ 483 w 487"/>
              <a:gd name="T5" fmla="*/ 0 h 116"/>
              <a:gd name="T6" fmla="*/ 487 w 487"/>
              <a:gd name="T7" fmla="*/ 17 h 116"/>
              <a:gd name="T8" fmla="*/ 3 w 487"/>
              <a:gd name="T9" fmla="*/ 1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7" h="116">
                <a:moveTo>
                  <a:pt x="3" y="116"/>
                </a:moveTo>
                <a:lnTo>
                  <a:pt x="0" y="100"/>
                </a:lnTo>
                <a:lnTo>
                  <a:pt x="483" y="0"/>
                </a:lnTo>
                <a:lnTo>
                  <a:pt x="487" y="17"/>
                </a:lnTo>
                <a:lnTo>
                  <a:pt x="3" y="11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6163949" y="1702362"/>
            <a:ext cx="214257" cy="682447"/>
          </a:xfrm>
          <a:custGeom>
            <a:avLst/>
            <a:gdLst>
              <a:gd name="T0" fmla="*/ 120 w 135"/>
              <a:gd name="T1" fmla="*/ 430 h 430"/>
              <a:gd name="T2" fmla="*/ 0 w 135"/>
              <a:gd name="T3" fmla="*/ 6 h 430"/>
              <a:gd name="T4" fmla="*/ 15 w 135"/>
              <a:gd name="T5" fmla="*/ 0 h 430"/>
              <a:gd name="T6" fmla="*/ 135 w 135"/>
              <a:gd name="T7" fmla="*/ 426 h 430"/>
              <a:gd name="T8" fmla="*/ 120 w 135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430">
                <a:moveTo>
                  <a:pt x="120" y="430"/>
                </a:moveTo>
                <a:lnTo>
                  <a:pt x="0" y="6"/>
                </a:lnTo>
                <a:lnTo>
                  <a:pt x="15" y="0"/>
                </a:lnTo>
                <a:lnTo>
                  <a:pt x="135" y="426"/>
                </a:lnTo>
                <a:lnTo>
                  <a:pt x="120" y="43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0" name="出自【趣你的PPT】(微信:qunideppt)：最优质的PPT资源库"/>
          <p:cNvSpPr>
            <a:spLocks/>
          </p:cNvSpPr>
          <p:nvPr/>
        </p:nvSpPr>
        <p:spPr bwMode="auto">
          <a:xfrm>
            <a:off x="5851292" y="1715059"/>
            <a:ext cx="330114" cy="712602"/>
          </a:xfrm>
          <a:custGeom>
            <a:avLst/>
            <a:gdLst>
              <a:gd name="T0" fmla="*/ 15 w 208"/>
              <a:gd name="T1" fmla="*/ 449 h 449"/>
              <a:gd name="T2" fmla="*/ 0 w 208"/>
              <a:gd name="T3" fmla="*/ 442 h 449"/>
              <a:gd name="T4" fmla="*/ 192 w 208"/>
              <a:gd name="T5" fmla="*/ 0 h 449"/>
              <a:gd name="T6" fmla="*/ 208 w 208"/>
              <a:gd name="T7" fmla="*/ 6 h 449"/>
              <a:gd name="T8" fmla="*/ 15 w 208"/>
              <a:gd name="T9" fmla="*/ 449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449">
                <a:moveTo>
                  <a:pt x="15" y="449"/>
                </a:moveTo>
                <a:lnTo>
                  <a:pt x="0" y="442"/>
                </a:lnTo>
                <a:lnTo>
                  <a:pt x="192" y="0"/>
                </a:lnTo>
                <a:lnTo>
                  <a:pt x="208" y="6"/>
                </a:lnTo>
                <a:lnTo>
                  <a:pt x="15" y="449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1" name="出自【趣你的PPT】(微信:qunideppt)：最优质的PPT资源库"/>
          <p:cNvSpPr>
            <a:spLocks/>
          </p:cNvSpPr>
          <p:nvPr/>
        </p:nvSpPr>
        <p:spPr bwMode="auto">
          <a:xfrm>
            <a:off x="5356121" y="1865831"/>
            <a:ext cx="65071" cy="869724"/>
          </a:xfrm>
          <a:custGeom>
            <a:avLst/>
            <a:gdLst>
              <a:gd name="T0" fmla="*/ 17 w 41"/>
              <a:gd name="T1" fmla="*/ 548 h 548"/>
              <a:gd name="T2" fmla="*/ 0 w 41"/>
              <a:gd name="T3" fmla="*/ 548 h 548"/>
              <a:gd name="T4" fmla="*/ 24 w 41"/>
              <a:gd name="T5" fmla="*/ 0 h 548"/>
              <a:gd name="T6" fmla="*/ 41 w 41"/>
              <a:gd name="T7" fmla="*/ 2 h 548"/>
              <a:gd name="T8" fmla="*/ 17 w 41"/>
              <a:gd name="T9" fmla="*/ 548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548">
                <a:moveTo>
                  <a:pt x="17" y="548"/>
                </a:moveTo>
                <a:lnTo>
                  <a:pt x="0" y="548"/>
                </a:lnTo>
                <a:lnTo>
                  <a:pt x="24" y="0"/>
                </a:lnTo>
                <a:lnTo>
                  <a:pt x="41" y="2"/>
                </a:lnTo>
                <a:lnTo>
                  <a:pt x="17" y="548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2" name="出自【趣你的PPT】(微信:qunideppt)：最优质的PPT资源库"/>
          <p:cNvSpPr>
            <a:spLocks/>
          </p:cNvSpPr>
          <p:nvPr/>
        </p:nvSpPr>
        <p:spPr bwMode="auto">
          <a:xfrm>
            <a:off x="6354399" y="2375287"/>
            <a:ext cx="276153" cy="658641"/>
          </a:xfrm>
          <a:custGeom>
            <a:avLst/>
            <a:gdLst>
              <a:gd name="T0" fmla="*/ 160 w 174"/>
              <a:gd name="T1" fmla="*/ 415 h 415"/>
              <a:gd name="T2" fmla="*/ 0 w 174"/>
              <a:gd name="T3" fmla="*/ 6 h 415"/>
              <a:gd name="T4" fmla="*/ 15 w 174"/>
              <a:gd name="T5" fmla="*/ 0 h 415"/>
              <a:gd name="T6" fmla="*/ 174 w 174"/>
              <a:gd name="T7" fmla="*/ 409 h 415"/>
              <a:gd name="T8" fmla="*/ 160 w 174"/>
              <a:gd name="T9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" h="415">
                <a:moveTo>
                  <a:pt x="160" y="415"/>
                </a:moveTo>
                <a:lnTo>
                  <a:pt x="0" y="6"/>
                </a:lnTo>
                <a:lnTo>
                  <a:pt x="15" y="0"/>
                </a:lnTo>
                <a:lnTo>
                  <a:pt x="174" y="409"/>
                </a:lnTo>
                <a:lnTo>
                  <a:pt x="160" y="415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3" name="出自【趣你的PPT】(微信:qunideppt)：最优质的PPT资源库"/>
          <p:cNvSpPr>
            <a:spLocks/>
          </p:cNvSpPr>
          <p:nvPr/>
        </p:nvSpPr>
        <p:spPr bwMode="auto">
          <a:xfrm>
            <a:off x="5870337" y="2422899"/>
            <a:ext cx="168231" cy="522152"/>
          </a:xfrm>
          <a:custGeom>
            <a:avLst/>
            <a:gdLst>
              <a:gd name="T0" fmla="*/ 90 w 106"/>
              <a:gd name="T1" fmla="*/ 329 h 329"/>
              <a:gd name="T2" fmla="*/ 0 w 106"/>
              <a:gd name="T3" fmla="*/ 5 h 329"/>
              <a:gd name="T4" fmla="*/ 16 w 106"/>
              <a:gd name="T5" fmla="*/ 0 h 329"/>
              <a:gd name="T6" fmla="*/ 106 w 106"/>
              <a:gd name="T7" fmla="*/ 325 h 329"/>
              <a:gd name="T8" fmla="*/ 90 w 106"/>
              <a:gd name="T9" fmla="*/ 32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329">
                <a:moveTo>
                  <a:pt x="90" y="329"/>
                </a:moveTo>
                <a:lnTo>
                  <a:pt x="0" y="5"/>
                </a:lnTo>
                <a:lnTo>
                  <a:pt x="16" y="0"/>
                </a:lnTo>
                <a:lnTo>
                  <a:pt x="106" y="325"/>
                </a:lnTo>
                <a:lnTo>
                  <a:pt x="90" y="329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4" name="出自【趣你的PPT】(微信:qunideppt)：最优质的PPT资源库"/>
          <p:cNvSpPr>
            <a:spLocks/>
          </p:cNvSpPr>
          <p:nvPr/>
        </p:nvSpPr>
        <p:spPr bwMode="auto">
          <a:xfrm>
            <a:off x="6021109" y="2384809"/>
            <a:ext cx="350747" cy="576113"/>
          </a:xfrm>
          <a:custGeom>
            <a:avLst/>
            <a:gdLst>
              <a:gd name="T0" fmla="*/ 14 w 221"/>
              <a:gd name="T1" fmla="*/ 363 h 363"/>
              <a:gd name="T2" fmla="*/ 0 w 221"/>
              <a:gd name="T3" fmla="*/ 355 h 363"/>
              <a:gd name="T4" fmla="*/ 207 w 221"/>
              <a:gd name="T5" fmla="*/ 0 h 363"/>
              <a:gd name="T6" fmla="*/ 221 w 221"/>
              <a:gd name="T7" fmla="*/ 8 h 363"/>
              <a:gd name="T8" fmla="*/ 14 w 221"/>
              <a:gd name="T9" fmla="*/ 363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363">
                <a:moveTo>
                  <a:pt x="14" y="363"/>
                </a:moveTo>
                <a:lnTo>
                  <a:pt x="0" y="355"/>
                </a:lnTo>
                <a:lnTo>
                  <a:pt x="207" y="0"/>
                </a:lnTo>
                <a:lnTo>
                  <a:pt x="221" y="8"/>
                </a:lnTo>
                <a:lnTo>
                  <a:pt x="14" y="36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6373444" y="2373699"/>
            <a:ext cx="598332" cy="374552"/>
          </a:xfrm>
          <a:custGeom>
            <a:avLst/>
            <a:gdLst>
              <a:gd name="T0" fmla="*/ 368 w 377"/>
              <a:gd name="T1" fmla="*/ 236 h 236"/>
              <a:gd name="T2" fmla="*/ 0 w 377"/>
              <a:gd name="T3" fmla="*/ 14 h 236"/>
              <a:gd name="T4" fmla="*/ 9 w 377"/>
              <a:gd name="T5" fmla="*/ 0 h 236"/>
              <a:gd name="T6" fmla="*/ 377 w 377"/>
              <a:gd name="T7" fmla="*/ 222 h 236"/>
              <a:gd name="T8" fmla="*/ 368 w 377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236">
                <a:moveTo>
                  <a:pt x="368" y="236"/>
                </a:moveTo>
                <a:lnTo>
                  <a:pt x="0" y="14"/>
                </a:lnTo>
                <a:lnTo>
                  <a:pt x="9" y="0"/>
                </a:lnTo>
                <a:lnTo>
                  <a:pt x="377" y="222"/>
                </a:lnTo>
                <a:lnTo>
                  <a:pt x="368" y="23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6954318" y="2741903"/>
            <a:ext cx="384075" cy="509455"/>
          </a:xfrm>
          <a:custGeom>
            <a:avLst/>
            <a:gdLst>
              <a:gd name="T0" fmla="*/ 229 w 242"/>
              <a:gd name="T1" fmla="*/ 321 h 321"/>
              <a:gd name="T2" fmla="*/ 0 w 242"/>
              <a:gd name="T3" fmla="*/ 10 h 321"/>
              <a:gd name="T4" fmla="*/ 13 w 242"/>
              <a:gd name="T5" fmla="*/ 0 h 321"/>
              <a:gd name="T6" fmla="*/ 242 w 242"/>
              <a:gd name="T7" fmla="*/ 311 h 321"/>
              <a:gd name="T8" fmla="*/ 229 w 242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" h="321">
                <a:moveTo>
                  <a:pt x="229" y="321"/>
                </a:moveTo>
                <a:lnTo>
                  <a:pt x="0" y="10"/>
                </a:lnTo>
                <a:lnTo>
                  <a:pt x="13" y="0"/>
                </a:lnTo>
                <a:lnTo>
                  <a:pt x="242" y="311"/>
                </a:lnTo>
                <a:lnTo>
                  <a:pt x="229" y="321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6752757" y="2759362"/>
            <a:ext cx="222192" cy="745931"/>
          </a:xfrm>
          <a:custGeom>
            <a:avLst/>
            <a:gdLst>
              <a:gd name="T0" fmla="*/ 15 w 140"/>
              <a:gd name="T1" fmla="*/ 470 h 470"/>
              <a:gd name="T2" fmla="*/ 0 w 140"/>
              <a:gd name="T3" fmla="*/ 466 h 470"/>
              <a:gd name="T4" fmla="*/ 124 w 140"/>
              <a:gd name="T5" fmla="*/ 0 h 470"/>
              <a:gd name="T6" fmla="*/ 140 w 140"/>
              <a:gd name="T7" fmla="*/ 4 h 470"/>
              <a:gd name="T8" fmla="*/ 15 w 140"/>
              <a:gd name="T9" fmla="*/ 47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" h="470">
                <a:moveTo>
                  <a:pt x="15" y="470"/>
                </a:moveTo>
                <a:lnTo>
                  <a:pt x="0" y="466"/>
                </a:lnTo>
                <a:lnTo>
                  <a:pt x="124" y="0"/>
                </a:lnTo>
                <a:lnTo>
                  <a:pt x="140" y="4"/>
                </a:lnTo>
                <a:lnTo>
                  <a:pt x="15" y="47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8" name="出自【趣你的PPT】(微信:qunideppt)：最优质的PPT资源库"/>
          <p:cNvSpPr>
            <a:spLocks/>
          </p:cNvSpPr>
          <p:nvPr/>
        </p:nvSpPr>
        <p:spPr bwMode="auto">
          <a:xfrm>
            <a:off x="6027458" y="2960921"/>
            <a:ext cx="368204" cy="660228"/>
          </a:xfrm>
          <a:custGeom>
            <a:avLst/>
            <a:gdLst>
              <a:gd name="T0" fmla="*/ 218 w 232"/>
              <a:gd name="T1" fmla="*/ 416 h 416"/>
              <a:gd name="T2" fmla="*/ 0 w 232"/>
              <a:gd name="T3" fmla="*/ 7 h 416"/>
              <a:gd name="T4" fmla="*/ 14 w 232"/>
              <a:gd name="T5" fmla="*/ 0 h 416"/>
              <a:gd name="T6" fmla="*/ 232 w 232"/>
              <a:gd name="T7" fmla="*/ 408 h 416"/>
              <a:gd name="T8" fmla="*/ 218 w 232"/>
              <a:gd name="T9" fmla="*/ 4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" h="416">
                <a:moveTo>
                  <a:pt x="218" y="416"/>
                </a:moveTo>
                <a:lnTo>
                  <a:pt x="0" y="7"/>
                </a:lnTo>
                <a:lnTo>
                  <a:pt x="14" y="0"/>
                </a:lnTo>
                <a:lnTo>
                  <a:pt x="232" y="408"/>
                </a:lnTo>
                <a:lnTo>
                  <a:pt x="218" y="416"/>
                </a:lnTo>
                <a:close/>
              </a:path>
            </a:pathLst>
          </a:custGeom>
          <a:solidFill>
            <a:srgbClr val="3CCC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6373444" y="3038689"/>
            <a:ext cx="257108" cy="572939"/>
          </a:xfrm>
          <a:custGeom>
            <a:avLst/>
            <a:gdLst>
              <a:gd name="T0" fmla="*/ 14 w 162"/>
              <a:gd name="T1" fmla="*/ 361 h 361"/>
              <a:gd name="T2" fmla="*/ 0 w 162"/>
              <a:gd name="T3" fmla="*/ 354 h 361"/>
              <a:gd name="T4" fmla="*/ 147 w 162"/>
              <a:gd name="T5" fmla="*/ 0 h 361"/>
              <a:gd name="T6" fmla="*/ 162 w 162"/>
              <a:gd name="T7" fmla="*/ 7 h 361"/>
              <a:gd name="T8" fmla="*/ 14 w 162"/>
              <a:gd name="T9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" h="361">
                <a:moveTo>
                  <a:pt x="14" y="361"/>
                </a:moveTo>
                <a:lnTo>
                  <a:pt x="0" y="354"/>
                </a:lnTo>
                <a:lnTo>
                  <a:pt x="147" y="0"/>
                </a:lnTo>
                <a:lnTo>
                  <a:pt x="162" y="7"/>
                </a:lnTo>
                <a:lnTo>
                  <a:pt x="14" y="361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6054439" y="3608453"/>
            <a:ext cx="333288" cy="455494"/>
          </a:xfrm>
          <a:custGeom>
            <a:avLst/>
            <a:gdLst>
              <a:gd name="T0" fmla="*/ 13 w 210"/>
              <a:gd name="T1" fmla="*/ 287 h 287"/>
              <a:gd name="T2" fmla="*/ 0 w 210"/>
              <a:gd name="T3" fmla="*/ 277 h 287"/>
              <a:gd name="T4" fmla="*/ 196 w 210"/>
              <a:gd name="T5" fmla="*/ 0 h 287"/>
              <a:gd name="T6" fmla="*/ 210 w 210"/>
              <a:gd name="T7" fmla="*/ 9 h 287"/>
              <a:gd name="T8" fmla="*/ 13 w 210"/>
              <a:gd name="T9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" h="287">
                <a:moveTo>
                  <a:pt x="13" y="287"/>
                </a:moveTo>
                <a:lnTo>
                  <a:pt x="0" y="277"/>
                </a:lnTo>
                <a:lnTo>
                  <a:pt x="196" y="0"/>
                </a:lnTo>
                <a:lnTo>
                  <a:pt x="210" y="9"/>
                </a:lnTo>
                <a:lnTo>
                  <a:pt x="13" y="287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6054439" y="4081404"/>
            <a:ext cx="411056" cy="476126"/>
          </a:xfrm>
          <a:custGeom>
            <a:avLst/>
            <a:gdLst>
              <a:gd name="T0" fmla="*/ 246 w 259"/>
              <a:gd name="T1" fmla="*/ 300 h 300"/>
              <a:gd name="T2" fmla="*/ 0 w 259"/>
              <a:gd name="T3" fmla="*/ 11 h 300"/>
              <a:gd name="T4" fmla="*/ 13 w 259"/>
              <a:gd name="T5" fmla="*/ 0 h 300"/>
              <a:gd name="T6" fmla="*/ 259 w 259"/>
              <a:gd name="T7" fmla="*/ 289 h 300"/>
              <a:gd name="T8" fmla="*/ 246 w 259"/>
              <a:gd name="T9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9" h="300">
                <a:moveTo>
                  <a:pt x="246" y="300"/>
                </a:moveTo>
                <a:lnTo>
                  <a:pt x="0" y="11"/>
                </a:lnTo>
                <a:lnTo>
                  <a:pt x="13" y="0"/>
                </a:lnTo>
                <a:lnTo>
                  <a:pt x="259" y="289"/>
                </a:lnTo>
                <a:lnTo>
                  <a:pt x="246" y="30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5510068" y="3348170"/>
            <a:ext cx="565003" cy="749105"/>
          </a:xfrm>
          <a:custGeom>
            <a:avLst/>
            <a:gdLst>
              <a:gd name="T0" fmla="*/ 343 w 356"/>
              <a:gd name="T1" fmla="*/ 472 h 472"/>
              <a:gd name="T2" fmla="*/ 0 w 356"/>
              <a:gd name="T3" fmla="*/ 10 h 472"/>
              <a:gd name="T4" fmla="*/ 12 w 356"/>
              <a:gd name="T5" fmla="*/ 0 h 472"/>
              <a:gd name="T6" fmla="*/ 356 w 356"/>
              <a:gd name="T7" fmla="*/ 462 h 472"/>
              <a:gd name="T8" fmla="*/ 343 w 356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472">
                <a:moveTo>
                  <a:pt x="343" y="472"/>
                </a:moveTo>
                <a:lnTo>
                  <a:pt x="0" y="10"/>
                </a:lnTo>
                <a:lnTo>
                  <a:pt x="12" y="0"/>
                </a:lnTo>
                <a:lnTo>
                  <a:pt x="356" y="462"/>
                </a:lnTo>
                <a:lnTo>
                  <a:pt x="343" y="47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0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89531" y="3510053"/>
            <a:ext cx="258696" cy="258696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35407" y="4779723"/>
            <a:ext cx="258696" cy="258696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88613" y="2853086"/>
            <a:ext cx="840365" cy="840365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0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09519" y="3099791"/>
            <a:ext cx="258696" cy="258696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0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4224" y="1745213"/>
            <a:ext cx="260282" cy="258696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2637" y="2662548"/>
            <a:ext cx="185690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56215" y="2710161"/>
            <a:ext cx="185690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91104" y="2129288"/>
            <a:ext cx="188864" cy="187276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0282" y="2289584"/>
            <a:ext cx="185690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14600" y="2383221"/>
            <a:ext cx="185690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63881" y="3429112"/>
            <a:ext cx="187276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79725" y="2651439"/>
            <a:ext cx="187276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16458" y="4375015"/>
            <a:ext cx="187276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24190" y="4225830"/>
            <a:ext cx="188864" cy="188864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13202" y="2367350"/>
            <a:ext cx="133315" cy="134903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59335" y="3051385"/>
            <a:ext cx="133315" cy="133315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10082" y="2962509"/>
            <a:ext cx="133315" cy="136489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57546" y="2972031"/>
            <a:ext cx="134903" cy="134903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08400" y="1640465"/>
            <a:ext cx="134903" cy="134903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21002" y="1946773"/>
            <a:ext cx="133315" cy="134903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22562" y="3778271"/>
            <a:ext cx="134903" cy="134903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81339" y="4786071"/>
            <a:ext cx="133315" cy="134903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90902" y="4857490"/>
            <a:ext cx="136489" cy="134903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71991" y="4863838"/>
            <a:ext cx="134903" cy="133315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13242" y="3840167"/>
            <a:ext cx="188864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2966" y="4014747"/>
            <a:ext cx="185690" cy="188864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90902" y="4481350"/>
            <a:ext cx="187276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89409" y="4436912"/>
            <a:ext cx="188864" cy="187276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37061" y="3252945"/>
            <a:ext cx="185690" cy="185690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87794" y="3877602"/>
            <a:ext cx="339637" cy="339637"/>
          </a:xfrm>
          <a:prstGeom prst="ellipse">
            <a:avLst/>
          </a:prstGeom>
          <a:solidFill>
            <a:srgbClr val="2FA2B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157" name="出自【趣你的PPT】(微信:qunideppt)：最优质的PPT资源库"/>
          <p:cNvSpPr/>
          <p:nvPr/>
        </p:nvSpPr>
        <p:spPr>
          <a:xfrm>
            <a:off x="7391807" y="1631066"/>
            <a:ext cx="546793" cy="546793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出自【趣你的PPT】(微信:qunideppt)：最优质的PPT资源库"/>
          <p:cNvSpPr txBox="1">
            <a:spLocks/>
          </p:cNvSpPr>
          <p:nvPr/>
        </p:nvSpPr>
        <p:spPr>
          <a:xfrm>
            <a:off x="7420929" y="1725614"/>
            <a:ext cx="517670" cy="35994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61" name="出自【趣你的PPT】(微信:qunideppt)：最优质的PPT资源库"/>
          <p:cNvSpPr/>
          <p:nvPr/>
        </p:nvSpPr>
        <p:spPr>
          <a:xfrm>
            <a:off x="7708884" y="2808360"/>
            <a:ext cx="546793" cy="546793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出自【趣你的PPT】(微信:qunideppt)：最优质的PPT资源库"/>
          <p:cNvSpPr txBox="1">
            <a:spLocks/>
          </p:cNvSpPr>
          <p:nvPr/>
        </p:nvSpPr>
        <p:spPr>
          <a:xfrm>
            <a:off x="7738006" y="2902909"/>
            <a:ext cx="517670" cy="359947"/>
          </a:xfrm>
          <a:prstGeom prst="rect">
            <a:avLst/>
          </a:prstGeom>
          <a:ln>
            <a:noFill/>
          </a:ln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２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出自【趣你的PPT】(微信:qunideppt)：最优质的PPT资源库"/>
          <p:cNvSpPr/>
          <p:nvPr/>
        </p:nvSpPr>
        <p:spPr>
          <a:xfrm>
            <a:off x="7319818" y="4032177"/>
            <a:ext cx="546793" cy="546793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出自【趣你的PPT】(微信:qunideppt)：最优质的PPT资源库"/>
          <p:cNvSpPr txBox="1">
            <a:spLocks/>
          </p:cNvSpPr>
          <p:nvPr/>
        </p:nvSpPr>
        <p:spPr>
          <a:xfrm>
            <a:off x="7348939" y="4126726"/>
            <a:ext cx="517670" cy="35994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３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出自【趣你的PPT】(微信:qunideppt)：最优质的PPT资源库"/>
          <p:cNvSpPr/>
          <p:nvPr/>
        </p:nvSpPr>
        <p:spPr>
          <a:xfrm>
            <a:off x="4109423" y="1656532"/>
            <a:ext cx="546793" cy="546793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出自【趣你的PPT】(微信:qunideppt)：最优质的PPT资源库"/>
          <p:cNvSpPr txBox="1">
            <a:spLocks/>
          </p:cNvSpPr>
          <p:nvPr/>
        </p:nvSpPr>
        <p:spPr>
          <a:xfrm>
            <a:off x="4138544" y="1751081"/>
            <a:ext cx="517670" cy="35994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４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出自【趣你的PPT】(微信:qunideppt)：最优质的PPT资源库"/>
          <p:cNvSpPr/>
          <p:nvPr/>
        </p:nvSpPr>
        <p:spPr>
          <a:xfrm>
            <a:off x="3965444" y="2926872"/>
            <a:ext cx="546793" cy="546793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出自【趣你的PPT】(微信:qunideppt)：最优质的PPT资源库"/>
          <p:cNvSpPr txBox="1">
            <a:spLocks/>
          </p:cNvSpPr>
          <p:nvPr/>
        </p:nvSpPr>
        <p:spPr>
          <a:xfrm>
            <a:off x="3994566" y="3021421"/>
            <a:ext cx="517670" cy="35994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５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出自【趣你的PPT】(微信:qunideppt)：最优质的PPT资源库"/>
          <p:cNvSpPr/>
          <p:nvPr/>
        </p:nvSpPr>
        <p:spPr>
          <a:xfrm>
            <a:off x="4325390" y="4150689"/>
            <a:ext cx="546793" cy="546793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出自【趣你的PPT】(微信:qunideppt)：最优质的PPT资源库"/>
          <p:cNvSpPr txBox="1">
            <a:spLocks/>
          </p:cNvSpPr>
          <p:nvPr/>
        </p:nvSpPr>
        <p:spPr>
          <a:xfrm>
            <a:off x="4354512" y="4245238"/>
            <a:ext cx="517670" cy="35994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６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出自【趣你的PPT】(微信:qunideppt)：最优质的PPT资源库"/>
          <p:cNvSpPr txBox="1">
            <a:spLocks/>
          </p:cNvSpPr>
          <p:nvPr/>
        </p:nvSpPr>
        <p:spPr>
          <a:xfrm>
            <a:off x="5595927" y="3119479"/>
            <a:ext cx="1019878" cy="35994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出自【趣你的PPT】(微信:qunideppt)：最优质的PPT资源库"/>
          <p:cNvSpPr txBox="1">
            <a:spLocks/>
          </p:cNvSpPr>
          <p:nvPr/>
        </p:nvSpPr>
        <p:spPr>
          <a:xfrm>
            <a:off x="8176993" y="2033330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183" name="出自【趣你的PPT】(微信:qunideppt)：最优质的PPT资源库"/>
          <p:cNvSpPr txBox="1">
            <a:spLocks/>
          </p:cNvSpPr>
          <p:nvPr/>
        </p:nvSpPr>
        <p:spPr>
          <a:xfrm>
            <a:off x="8080709" y="170476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84" name="出自【趣你的PPT】(微信:qunideppt)：最优质的PPT资源库"/>
          <p:cNvSpPr/>
          <p:nvPr/>
        </p:nvSpPr>
        <p:spPr>
          <a:xfrm>
            <a:off x="1725625" y="1928297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185" name="出自【趣你的PPT】(微信:qunideppt)：最优质的PPT资源库"/>
          <p:cNvSpPr txBox="1"/>
          <p:nvPr/>
        </p:nvSpPr>
        <p:spPr>
          <a:xfrm>
            <a:off x="2120927" y="1647043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出自【趣你的PPT】(微信:qunideppt)：最优质的PPT资源库"/>
          <p:cNvSpPr txBox="1">
            <a:spLocks/>
          </p:cNvSpPr>
          <p:nvPr/>
        </p:nvSpPr>
        <p:spPr>
          <a:xfrm>
            <a:off x="8381082" y="318799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188" name="出自【趣你的PPT】(微信:qunideppt)：最优质的PPT资源库"/>
          <p:cNvSpPr txBox="1">
            <a:spLocks/>
          </p:cNvSpPr>
          <p:nvPr/>
        </p:nvSpPr>
        <p:spPr>
          <a:xfrm>
            <a:off x="8284798" y="2859428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89" name="出自【趣你的PPT】(微信:qunideppt)：最优质的PPT资源库"/>
          <p:cNvSpPr/>
          <p:nvPr/>
        </p:nvSpPr>
        <p:spPr>
          <a:xfrm>
            <a:off x="1688386" y="3138563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出自【趣你的PPT】(微信:qunideppt)：最优质的PPT资源库"/>
          <p:cNvSpPr txBox="1"/>
          <p:nvPr/>
        </p:nvSpPr>
        <p:spPr>
          <a:xfrm>
            <a:off x="2083688" y="2857309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出自【趣你的PPT】(微信:qunideppt)：最优质的PPT资源库"/>
          <p:cNvSpPr txBox="1">
            <a:spLocks/>
          </p:cNvSpPr>
          <p:nvPr/>
        </p:nvSpPr>
        <p:spPr>
          <a:xfrm>
            <a:off x="8273277" y="441598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192" name="出自【趣你的PPT】(微信:qunideppt)：最优质的PPT资源库"/>
          <p:cNvSpPr txBox="1">
            <a:spLocks/>
          </p:cNvSpPr>
          <p:nvPr/>
        </p:nvSpPr>
        <p:spPr>
          <a:xfrm>
            <a:off x="8176993" y="4087418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93" name="出自【趣你的PPT】(微信:qunideppt)：最优质的PPT资源库"/>
          <p:cNvSpPr/>
          <p:nvPr/>
        </p:nvSpPr>
        <p:spPr>
          <a:xfrm>
            <a:off x="1879599" y="4366553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194" name="出自【趣你的PPT】(微信:qunideppt)：最优质的PPT资源库"/>
          <p:cNvSpPr txBox="1"/>
          <p:nvPr/>
        </p:nvSpPr>
        <p:spPr>
          <a:xfrm>
            <a:off x="2274901" y="4085299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Group 166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168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7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8578884" y="1732369"/>
            <a:ext cx="1116438" cy="1116445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4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1"/>
                  <a:pt x="137" y="137"/>
                </a:cubicBezTo>
                <a:cubicBezTo>
                  <a:pt x="110" y="164"/>
                  <a:pt x="94" y="201"/>
                  <a:pt x="94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5" y="28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>
              <a:solidFill>
                <a:srgbClr val="FFFFFF"/>
              </a:solidFill>
            </a:endParaRPr>
          </a:p>
        </p:txBody>
      </p:sp>
      <p:sp>
        <p:nvSpPr>
          <p:cNvPr id="152" name="出自【趣你的PPT】(微信:qunideppt)：最优质的PPT资源库"/>
          <p:cNvSpPr>
            <a:spLocks/>
          </p:cNvSpPr>
          <p:nvPr/>
        </p:nvSpPr>
        <p:spPr bwMode="auto">
          <a:xfrm>
            <a:off x="7894552" y="2848814"/>
            <a:ext cx="1118393" cy="111839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8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2"/>
                  <a:pt x="105" y="105"/>
                </a:cubicBezTo>
                <a:cubicBezTo>
                  <a:pt x="132" y="78"/>
                  <a:pt x="148" y="41"/>
                  <a:pt x="148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>
              <a:solidFill>
                <a:srgbClr val="FFFFFF"/>
              </a:solidFill>
            </a:endParaRPr>
          </a:p>
        </p:txBody>
      </p:sp>
      <p:sp>
        <p:nvSpPr>
          <p:cNvPr id="153" name="出自【趣你的PPT】(微信:qunideppt)：最优质的PPT资源库"/>
          <p:cNvSpPr>
            <a:spLocks/>
          </p:cNvSpPr>
          <p:nvPr/>
        </p:nvSpPr>
        <p:spPr bwMode="auto">
          <a:xfrm>
            <a:off x="6782023" y="2848814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0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6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4" y="242"/>
                  <a:pt x="114" y="215"/>
                  <a:pt x="70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6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>
              <a:solidFill>
                <a:srgbClr val="FFFFFF"/>
              </a:solidFill>
            </a:endParaRPr>
          </a:p>
        </p:txBody>
      </p:sp>
      <p:sp>
        <p:nvSpPr>
          <p:cNvPr id="154" name="出自【趣你的PPT】(微信:qunideppt)：最优质的PPT资源库"/>
          <p:cNvSpPr>
            <a:spLocks/>
          </p:cNvSpPr>
          <p:nvPr/>
        </p:nvSpPr>
        <p:spPr bwMode="auto">
          <a:xfrm>
            <a:off x="6093781" y="1732369"/>
            <a:ext cx="1116438" cy="1116445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8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1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155" name="出自【趣你的PPT】(微信:qunideppt)：最优质的PPT资源库"/>
          <p:cNvSpPr>
            <a:spLocks/>
          </p:cNvSpPr>
          <p:nvPr/>
        </p:nvSpPr>
        <p:spPr bwMode="auto">
          <a:xfrm>
            <a:off x="4981252" y="1732369"/>
            <a:ext cx="1112529" cy="1116445"/>
          </a:xfrm>
          <a:custGeom>
            <a:avLst/>
            <a:gdLst>
              <a:gd name="T0" fmla="*/ 241 w 241"/>
              <a:gd name="T1" fmla="*/ 94 h 242"/>
              <a:gd name="T2" fmla="*/ 137 w 241"/>
              <a:gd name="T3" fmla="*/ 137 h 242"/>
              <a:gd name="T4" fmla="*/ 93 w 241"/>
              <a:gd name="T5" fmla="*/ 242 h 242"/>
              <a:gd name="T6" fmla="*/ 0 w 241"/>
              <a:gd name="T7" fmla="*/ 242 h 242"/>
              <a:gd name="T8" fmla="*/ 71 w 241"/>
              <a:gd name="T9" fmla="*/ 71 h 242"/>
              <a:gd name="T10" fmla="*/ 241 w 241"/>
              <a:gd name="T11" fmla="*/ 0 h 242"/>
              <a:gd name="T12" fmla="*/ 241 w 241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94"/>
                </a:moveTo>
                <a:cubicBezTo>
                  <a:pt x="200" y="94"/>
                  <a:pt x="163" y="111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8"/>
                  <a:pt x="175" y="0"/>
                  <a:pt x="241" y="0"/>
                </a:cubicBezTo>
                <a:lnTo>
                  <a:pt x="241" y="94"/>
                </a:lnTo>
                <a:close/>
              </a:path>
            </a:pathLst>
          </a:custGeom>
          <a:solidFill>
            <a:srgbClr val="7ACEDB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>
              <a:solidFill>
                <a:srgbClr val="FFFFFF"/>
              </a:solidFill>
            </a:endParaRPr>
          </a:p>
        </p:txBody>
      </p:sp>
      <p:sp>
        <p:nvSpPr>
          <p:cNvPr id="156" name="出自【趣你的PPT】(微信:qunideppt)：最优质的PPT资源库"/>
          <p:cNvSpPr>
            <a:spLocks/>
          </p:cNvSpPr>
          <p:nvPr/>
        </p:nvSpPr>
        <p:spPr bwMode="auto">
          <a:xfrm>
            <a:off x="4981252" y="2848814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157" name="出自【趣你的PPT】(微信:qunideppt)：最优质的PPT资源库"/>
          <p:cNvSpPr>
            <a:spLocks/>
          </p:cNvSpPr>
          <p:nvPr/>
        </p:nvSpPr>
        <p:spPr bwMode="auto">
          <a:xfrm>
            <a:off x="6093781" y="3533149"/>
            <a:ext cx="1116438" cy="1116445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7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0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>
              <a:solidFill>
                <a:srgbClr val="FFFFFF"/>
              </a:solidFill>
            </a:endParaRPr>
          </a:p>
        </p:txBody>
      </p:sp>
      <p:sp>
        <p:nvSpPr>
          <p:cNvPr id="158" name="出自【趣你的PPT】(微信:qunideppt)：最优质的PPT资源库"/>
          <p:cNvSpPr>
            <a:spLocks/>
          </p:cNvSpPr>
          <p:nvPr/>
        </p:nvSpPr>
        <p:spPr bwMode="auto">
          <a:xfrm>
            <a:off x="6093781" y="4649593"/>
            <a:ext cx="1116438" cy="111839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9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2" y="78"/>
                  <a:pt x="149" y="41"/>
                  <a:pt x="149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>
              <a:solidFill>
                <a:srgbClr val="FFFFFF"/>
              </a:solidFill>
            </a:endParaRPr>
          </a:p>
        </p:txBody>
      </p:sp>
      <p:sp>
        <p:nvSpPr>
          <p:cNvPr id="159" name="出自【趣你的PPT】(微信:qunideppt)：最优质的PPT资源库"/>
          <p:cNvSpPr>
            <a:spLocks/>
          </p:cNvSpPr>
          <p:nvPr/>
        </p:nvSpPr>
        <p:spPr bwMode="auto">
          <a:xfrm>
            <a:off x="4981252" y="4649593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1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>
              <a:solidFill>
                <a:srgbClr val="FFFFFF"/>
              </a:solidFill>
            </a:endParaRPr>
          </a:p>
        </p:txBody>
      </p:sp>
      <p:sp>
        <p:nvSpPr>
          <p:cNvPr id="160" name="出自【趣你的PPT】(微信:qunideppt)：最优质的PPT资源库"/>
          <p:cNvSpPr>
            <a:spLocks/>
          </p:cNvSpPr>
          <p:nvPr/>
        </p:nvSpPr>
        <p:spPr bwMode="auto">
          <a:xfrm>
            <a:off x="4296920" y="3533149"/>
            <a:ext cx="1112529" cy="1116445"/>
          </a:xfrm>
          <a:custGeom>
            <a:avLst/>
            <a:gdLst>
              <a:gd name="T0" fmla="*/ 0 w 241"/>
              <a:gd name="T1" fmla="*/ 0 h 242"/>
              <a:gd name="T2" fmla="*/ 170 w 241"/>
              <a:gd name="T3" fmla="*/ 71 h 242"/>
              <a:gd name="T4" fmla="*/ 241 w 241"/>
              <a:gd name="T5" fmla="*/ 242 h 242"/>
              <a:gd name="T6" fmla="*/ 148 w 241"/>
              <a:gd name="T7" fmla="*/ 242 h 242"/>
              <a:gd name="T8" fmla="*/ 104 w 241"/>
              <a:gd name="T9" fmla="*/ 137 h 242"/>
              <a:gd name="T10" fmla="*/ 0 w 241"/>
              <a:gd name="T11" fmla="*/ 94 h 242"/>
              <a:gd name="T12" fmla="*/ 0 w 241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0"/>
                </a:moveTo>
                <a:cubicBezTo>
                  <a:pt x="66" y="0"/>
                  <a:pt x="127" y="27"/>
                  <a:pt x="170" y="71"/>
                </a:cubicBezTo>
                <a:cubicBezTo>
                  <a:pt x="214" y="115"/>
                  <a:pt x="241" y="175"/>
                  <a:pt x="241" y="242"/>
                </a:cubicBezTo>
                <a:cubicBezTo>
                  <a:pt x="148" y="242"/>
                  <a:pt x="148" y="242"/>
                  <a:pt x="148" y="242"/>
                </a:cubicBezTo>
                <a:cubicBezTo>
                  <a:pt x="148" y="201"/>
                  <a:pt x="131" y="164"/>
                  <a:pt x="104" y="137"/>
                </a:cubicBezTo>
                <a:cubicBezTo>
                  <a:pt x="78" y="110"/>
                  <a:pt x="40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161" name="出自【趣你的PPT】(微信:qunideppt)：最优质的PPT资源库"/>
          <p:cNvSpPr>
            <a:spLocks/>
          </p:cNvSpPr>
          <p:nvPr/>
        </p:nvSpPr>
        <p:spPr bwMode="auto">
          <a:xfrm>
            <a:off x="3178527" y="3533149"/>
            <a:ext cx="1118393" cy="1116445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3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0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7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2496150" y="4649593"/>
            <a:ext cx="1112529" cy="1118399"/>
          </a:xfrm>
          <a:custGeom>
            <a:avLst/>
            <a:gdLst>
              <a:gd name="T0" fmla="*/ 0 w 241"/>
              <a:gd name="T1" fmla="*/ 148 h 242"/>
              <a:gd name="T2" fmla="*/ 105 w 241"/>
              <a:gd name="T3" fmla="*/ 105 h 242"/>
              <a:gd name="T4" fmla="*/ 148 w 241"/>
              <a:gd name="T5" fmla="*/ 0 h 242"/>
              <a:gd name="T6" fmla="*/ 241 w 241"/>
              <a:gd name="T7" fmla="*/ 0 h 242"/>
              <a:gd name="T8" fmla="*/ 171 w 241"/>
              <a:gd name="T9" fmla="*/ 171 h 242"/>
              <a:gd name="T10" fmla="*/ 0 w 241"/>
              <a:gd name="T11" fmla="*/ 242 h 242"/>
              <a:gd name="T12" fmla="*/ 0 w 241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1" y="78"/>
                  <a:pt x="148" y="41"/>
                  <a:pt x="148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67"/>
                  <a:pt x="214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1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98205" y="2258331"/>
            <a:ext cx="1196603" cy="1196609"/>
          </a:xfrm>
          <a:prstGeom prst="ellipse">
            <a:avLst/>
          </a:prstGeom>
          <a:solidFill>
            <a:srgbClr val="2FA2B4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7436" y="2258331"/>
            <a:ext cx="1196603" cy="1196609"/>
          </a:xfrm>
          <a:prstGeom prst="ellipse">
            <a:avLst/>
          </a:prstGeom>
          <a:solidFill>
            <a:srgbClr val="7ACEDB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7436" y="4049334"/>
            <a:ext cx="1196603" cy="1196609"/>
          </a:xfrm>
          <a:prstGeom prst="ellipse">
            <a:avLst/>
          </a:prstGeom>
          <a:solidFill>
            <a:srgbClr val="2FA2B4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665" y="4049334"/>
            <a:ext cx="1196603" cy="1196609"/>
          </a:xfrm>
          <a:prstGeom prst="ellipse">
            <a:avLst/>
          </a:prstGeom>
          <a:solidFill>
            <a:srgbClr val="7ACEDB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7" name="出自【趣你的PPT】(微信:qunideppt)：最优质的PPT资源库"/>
          <p:cNvSpPr/>
          <p:nvPr/>
        </p:nvSpPr>
        <p:spPr>
          <a:xfrm>
            <a:off x="9695323" y="1732369"/>
            <a:ext cx="2494797" cy="435222"/>
          </a:xfrm>
          <a:prstGeom prst="rect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>
              <a:solidFill>
                <a:srgbClr val="FFFFFF"/>
              </a:solidFill>
            </a:endParaRPr>
          </a:p>
        </p:txBody>
      </p:sp>
      <p:sp>
        <p:nvSpPr>
          <p:cNvPr id="168" name="出自【趣你的PPT】(微信:qunideppt)：最优质的PPT资源库"/>
          <p:cNvSpPr/>
          <p:nvPr/>
        </p:nvSpPr>
        <p:spPr>
          <a:xfrm>
            <a:off x="-236" y="5332770"/>
            <a:ext cx="2509311" cy="435222"/>
          </a:xfrm>
          <a:prstGeom prst="rect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>
              <a:solidFill>
                <a:srgbClr val="FFFFFF"/>
              </a:solidFill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5563735" y="2671827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7392211" y="2679177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5553312" y="4510901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3745621" y="4478001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2639254" y="225187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239348" y="2550506"/>
            <a:ext cx="25810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9175232" y="258472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250700" y="2952526"/>
            <a:ext cx="25525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325919" y="447800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401387" y="4845801"/>
            <a:ext cx="25525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892389" y="3839318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492483" y="4137952"/>
            <a:ext cx="25810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29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4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2278063" y="1914525"/>
            <a:ext cx="7635875" cy="3028950"/>
            <a:chOff x="3553835" y="3359225"/>
            <a:chExt cx="5697178" cy="927396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3553835" y="3359225"/>
              <a:ext cx="5697178" cy="927396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3553835" y="3400054"/>
              <a:ext cx="5697178" cy="845738"/>
            </a:xfrm>
            <a:prstGeom prst="rect">
              <a:avLst/>
            </a:prstGeom>
            <a:solidFill>
              <a:srgbClr val="2FA2B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80128" y="2254403"/>
            <a:ext cx="2431744" cy="64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03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65600" y="3245007"/>
            <a:ext cx="3860800" cy="83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10出自【趣你的PPT】(微信:qunideppt)：最优质的PPT资源库"/>
          <p:cNvGrpSpPr>
            <a:grpSpLocks/>
          </p:cNvGrpSpPr>
          <p:nvPr/>
        </p:nvGrpSpPr>
        <p:grpSpPr bwMode="auto">
          <a:xfrm>
            <a:off x="4165600" y="3233615"/>
            <a:ext cx="3860800" cy="852487"/>
            <a:chOff x="4496101" y="3207960"/>
            <a:chExt cx="3614057" cy="646790"/>
          </a:xfrm>
        </p:grpSpPr>
        <p:cxnSp>
          <p:nvCxnSpPr>
            <p:cNvPr id="75" name="出自【趣你的PPT】(微信:qunideppt)：最优质的PPT资源库"/>
            <p:cNvCxnSpPr/>
            <p:nvPr/>
          </p:nvCxnSpPr>
          <p:spPr>
            <a:xfrm>
              <a:off x="4496101" y="3207960"/>
              <a:ext cx="3614057" cy="0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出自【趣你的PPT】(微信:qunideppt)：最优质的PPT资源库"/>
            <p:cNvCxnSpPr/>
            <p:nvPr/>
          </p:nvCxnSpPr>
          <p:spPr>
            <a:xfrm>
              <a:off x="4496101" y="3854750"/>
              <a:ext cx="3614057" cy="0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出自【趣你的PPT】(微信:qunideppt)：最优质的PPT资源库"/>
          <p:cNvSpPr txBox="1"/>
          <p:nvPr/>
        </p:nvSpPr>
        <p:spPr>
          <a:xfrm>
            <a:off x="4612943" y="4141958"/>
            <a:ext cx="2966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TITTLE HERE</a:t>
            </a:r>
            <a:endParaRPr lang="zh-CN" altLang="en-US" sz="12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4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4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8943" y="155929"/>
            <a:ext cx="204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-148890" y="994820"/>
            <a:ext cx="2382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9" name="组合 58出自【趣你的PPT】(微信:qunideppt)：最优质的PPT资源库"/>
          <p:cNvGrpSpPr>
            <a:grpSpLocks/>
          </p:cNvGrpSpPr>
          <p:nvPr/>
        </p:nvGrpSpPr>
        <p:grpSpPr bwMode="auto">
          <a:xfrm>
            <a:off x="3836988" y="2578105"/>
            <a:ext cx="1914525" cy="1647825"/>
            <a:chOff x="3643979" y="2264880"/>
            <a:chExt cx="1914603" cy="1647660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3777334" y="2264880"/>
              <a:ext cx="1647892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41" name="组合 60"/>
            <p:cNvGrpSpPr>
              <a:grpSpLocks/>
            </p:cNvGrpSpPr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45" name="出自【趣你的PPT】(微信:qunideppt)：最优质的PPT资源库"/>
              <p:cNvCxnSpPr/>
              <p:nvPr/>
            </p:nvCxnSpPr>
            <p:spPr>
              <a:xfrm flipV="1">
                <a:off x="3643979" y="2434849"/>
                <a:ext cx="506433" cy="50636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出自【趣你的PPT】(微信:qunideppt)：最优质的PPT资源库"/>
              <p:cNvCxnSpPr/>
              <p:nvPr/>
            </p:nvCxnSpPr>
            <p:spPr>
              <a:xfrm flipH="1" flipV="1">
                <a:off x="3645566" y="2931687"/>
                <a:ext cx="506434" cy="50636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61"/>
            <p:cNvGrpSpPr>
              <a:grpSpLocks/>
            </p:cNvGrpSpPr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43" name="出自【趣你的PPT】(微信:qunideppt)：最优质的PPT资源库"/>
              <p:cNvCxnSpPr/>
              <p:nvPr/>
            </p:nvCxnSpPr>
            <p:spPr>
              <a:xfrm flipV="1">
                <a:off x="3643979" y="2434849"/>
                <a:ext cx="506434" cy="50636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出自【趣你的PPT】(微信:qunideppt)：最优质的PPT资源库"/>
              <p:cNvCxnSpPr/>
              <p:nvPr/>
            </p:nvCxnSpPr>
            <p:spPr>
              <a:xfrm flipH="1" flipV="1">
                <a:off x="3645567" y="2931687"/>
                <a:ext cx="506433" cy="50636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组合 57出自【趣你的PPT】(微信:qunideppt)：最优质的PPT资源库"/>
          <p:cNvGrpSpPr>
            <a:grpSpLocks/>
          </p:cNvGrpSpPr>
          <p:nvPr/>
        </p:nvGrpSpPr>
        <p:grpSpPr bwMode="auto">
          <a:xfrm>
            <a:off x="1235075" y="2578105"/>
            <a:ext cx="1914525" cy="1647825"/>
            <a:chOff x="3643979" y="2264880"/>
            <a:chExt cx="1914603" cy="1647660"/>
          </a:xfrm>
        </p:grpSpPr>
        <p:sp>
          <p:nvSpPr>
            <p:cNvPr id="55" name="出自【趣你的PPT】(微信:qunideppt)：最优质的PPT资源库"/>
            <p:cNvSpPr/>
            <p:nvPr/>
          </p:nvSpPr>
          <p:spPr>
            <a:xfrm>
              <a:off x="3777334" y="2264880"/>
              <a:ext cx="1647892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56" name="组合 53"/>
            <p:cNvGrpSpPr>
              <a:grpSpLocks/>
            </p:cNvGrpSpPr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60" name="出自【趣你的PPT】(微信:qunideppt)：最优质的PPT资源库"/>
              <p:cNvCxnSpPr/>
              <p:nvPr/>
            </p:nvCxnSpPr>
            <p:spPr>
              <a:xfrm flipV="1">
                <a:off x="3643979" y="2434849"/>
                <a:ext cx="506434" cy="50636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出自【趣你的PPT】(微信:qunideppt)：最优质的PPT资源库"/>
              <p:cNvCxnSpPr/>
              <p:nvPr/>
            </p:nvCxnSpPr>
            <p:spPr>
              <a:xfrm flipH="1" flipV="1">
                <a:off x="3645567" y="2931687"/>
                <a:ext cx="506433" cy="50636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4"/>
            <p:cNvGrpSpPr>
              <a:grpSpLocks/>
            </p:cNvGrpSpPr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58" name="出自【趣你的PPT】(微信:qunideppt)：最优质的PPT资源库"/>
              <p:cNvCxnSpPr/>
              <p:nvPr/>
            </p:nvCxnSpPr>
            <p:spPr>
              <a:xfrm flipV="1">
                <a:off x="3643979" y="2434849"/>
                <a:ext cx="506433" cy="50636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出自【趣你的PPT】(微信:qunideppt)：最优质的PPT资源库"/>
              <p:cNvCxnSpPr/>
              <p:nvPr/>
            </p:nvCxnSpPr>
            <p:spPr>
              <a:xfrm flipH="1" flipV="1">
                <a:off x="3645566" y="2931687"/>
                <a:ext cx="506434" cy="50636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9756534" y="3217999"/>
            <a:ext cx="457200" cy="455612"/>
          </a:xfrm>
          <a:custGeom>
            <a:avLst/>
            <a:gdLst>
              <a:gd name="T0" fmla="*/ 482562243 w 296"/>
              <a:gd name="T1" fmla="*/ 704664966 h 295"/>
              <a:gd name="T2" fmla="*/ 289058522 w 296"/>
              <a:gd name="T3" fmla="*/ 537456539 h 295"/>
              <a:gd name="T4" fmla="*/ 289058522 w 296"/>
              <a:gd name="T5" fmla="*/ 592395745 h 295"/>
              <a:gd name="T6" fmla="*/ 293837497 w 296"/>
              <a:gd name="T7" fmla="*/ 580452506 h 295"/>
              <a:gd name="T8" fmla="*/ 329670547 w 296"/>
              <a:gd name="T9" fmla="*/ 616283766 h 295"/>
              <a:gd name="T10" fmla="*/ 243669065 w 296"/>
              <a:gd name="T11" fmla="*/ 695109448 h 295"/>
              <a:gd name="T12" fmla="*/ 243669065 w 296"/>
              <a:gd name="T13" fmla="*/ 434742836 h 295"/>
              <a:gd name="T14" fmla="*/ 458671999 w 296"/>
              <a:gd name="T15" fmla="*/ 625837739 h 295"/>
              <a:gd name="T16" fmla="*/ 640229826 w 296"/>
              <a:gd name="T17" fmla="*/ 66883988 h 295"/>
              <a:gd name="T18" fmla="*/ 81222507 w 296"/>
              <a:gd name="T19" fmla="*/ 269922130 h 295"/>
              <a:gd name="T20" fmla="*/ 198279608 w 296"/>
              <a:gd name="T21" fmla="*/ 384580617 h 295"/>
              <a:gd name="T22" fmla="*/ 430005868 w 296"/>
              <a:gd name="T23" fmla="*/ 207816673 h 295"/>
              <a:gd name="T24" fmla="*/ 458671999 w 296"/>
              <a:gd name="T25" fmla="*/ 248424919 h 295"/>
              <a:gd name="T26" fmla="*/ 198279608 w 296"/>
              <a:gd name="T27" fmla="*/ 446686074 h 295"/>
              <a:gd name="T28" fmla="*/ 0 w 296"/>
              <a:gd name="T29" fmla="*/ 248424919 h 295"/>
              <a:gd name="T30" fmla="*/ 707120039 w 296"/>
              <a:gd name="T31" fmla="*/ 0 h 295"/>
              <a:gd name="T32" fmla="*/ 482562243 w 296"/>
              <a:gd name="T33" fmla="*/ 704664966 h 29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96" h="295">
                <a:moveTo>
                  <a:pt x="202" y="295"/>
                </a:moveTo>
                <a:lnTo>
                  <a:pt x="121" y="225"/>
                </a:lnTo>
                <a:lnTo>
                  <a:pt x="121" y="248"/>
                </a:lnTo>
                <a:lnTo>
                  <a:pt x="123" y="243"/>
                </a:lnTo>
                <a:lnTo>
                  <a:pt x="138" y="258"/>
                </a:lnTo>
                <a:lnTo>
                  <a:pt x="102" y="291"/>
                </a:lnTo>
                <a:lnTo>
                  <a:pt x="102" y="182"/>
                </a:lnTo>
                <a:lnTo>
                  <a:pt x="192" y="262"/>
                </a:lnTo>
                <a:lnTo>
                  <a:pt x="268" y="28"/>
                </a:lnTo>
                <a:lnTo>
                  <a:pt x="34" y="113"/>
                </a:lnTo>
                <a:lnTo>
                  <a:pt x="83" y="161"/>
                </a:lnTo>
                <a:lnTo>
                  <a:pt x="180" y="87"/>
                </a:lnTo>
                <a:lnTo>
                  <a:pt x="192" y="104"/>
                </a:lnTo>
                <a:lnTo>
                  <a:pt x="83" y="187"/>
                </a:lnTo>
                <a:lnTo>
                  <a:pt x="0" y="104"/>
                </a:lnTo>
                <a:lnTo>
                  <a:pt x="296" y="0"/>
                </a:lnTo>
                <a:lnTo>
                  <a:pt x="202" y="2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3" name="组合 66出自【趣你的PPT】(微信:qunideppt)：最优质的PPT资源库"/>
          <p:cNvGrpSpPr>
            <a:grpSpLocks/>
          </p:cNvGrpSpPr>
          <p:nvPr/>
        </p:nvGrpSpPr>
        <p:grpSpPr bwMode="auto">
          <a:xfrm>
            <a:off x="6440488" y="2578105"/>
            <a:ext cx="1914525" cy="1647825"/>
            <a:chOff x="3643979" y="2264880"/>
            <a:chExt cx="1914603" cy="1647660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>
              <a:off x="3777334" y="2264880"/>
              <a:ext cx="1647892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65" name="组合 68"/>
            <p:cNvGrpSpPr>
              <a:grpSpLocks/>
            </p:cNvGrpSpPr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 flipV="1">
                <a:off x="3643979" y="2434849"/>
                <a:ext cx="506433" cy="50636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出自【趣你的PPT】(微信:qunideppt)：最优质的PPT资源库"/>
              <p:cNvCxnSpPr/>
              <p:nvPr/>
            </p:nvCxnSpPr>
            <p:spPr>
              <a:xfrm flipH="1" flipV="1">
                <a:off x="3645566" y="2931687"/>
                <a:ext cx="506434" cy="50636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9"/>
            <p:cNvGrpSpPr>
              <a:grpSpLocks/>
            </p:cNvGrpSpPr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67" name="出自【趣你的PPT】(微信:qunideppt)：最优质的PPT资源库"/>
              <p:cNvCxnSpPr/>
              <p:nvPr/>
            </p:nvCxnSpPr>
            <p:spPr>
              <a:xfrm flipV="1">
                <a:off x="3643979" y="2434849"/>
                <a:ext cx="506434" cy="50636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出自【趣你的PPT】(微信:qunideppt)：最优质的PPT资源库"/>
              <p:cNvCxnSpPr/>
              <p:nvPr/>
            </p:nvCxnSpPr>
            <p:spPr>
              <a:xfrm flipH="1" flipV="1">
                <a:off x="3645567" y="2931687"/>
                <a:ext cx="506433" cy="50636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组合 74出自【趣你的PPT】(微信:qunideppt)：最优质的PPT资源库"/>
          <p:cNvGrpSpPr>
            <a:grpSpLocks/>
          </p:cNvGrpSpPr>
          <p:nvPr/>
        </p:nvGrpSpPr>
        <p:grpSpPr bwMode="auto">
          <a:xfrm>
            <a:off x="9042400" y="2578105"/>
            <a:ext cx="1914525" cy="1647825"/>
            <a:chOff x="3643979" y="2264880"/>
            <a:chExt cx="1914603" cy="1647660"/>
          </a:xfrm>
        </p:grpSpPr>
        <p:sp>
          <p:nvSpPr>
            <p:cNvPr id="77" name="出自【趣你的PPT】(微信:qunideppt)：最优质的PPT资源库"/>
            <p:cNvSpPr/>
            <p:nvPr/>
          </p:nvSpPr>
          <p:spPr>
            <a:xfrm>
              <a:off x="3777334" y="2264880"/>
              <a:ext cx="1647892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78" name="组合 76"/>
            <p:cNvGrpSpPr>
              <a:grpSpLocks/>
            </p:cNvGrpSpPr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82" name="出自【趣你的PPT】(微信:qunideppt)：最优质的PPT资源库"/>
              <p:cNvCxnSpPr/>
              <p:nvPr/>
            </p:nvCxnSpPr>
            <p:spPr>
              <a:xfrm flipV="1">
                <a:off x="3643979" y="2434849"/>
                <a:ext cx="506434" cy="50636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出自【趣你的PPT】(微信:qunideppt)：最优质的PPT资源库"/>
              <p:cNvCxnSpPr/>
              <p:nvPr/>
            </p:nvCxnSpPr>
            <p:spPr>
              <a:xfrm flipH="1" flipV="1">
                <a:off x="3645567" y="2931687"/>
                <a:ext cx="506433" cy="50636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7"/>
            <p:cNvGrpSpPr>
              <a:grpSpLocks/>
            </p:cNvGrpSpPr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80" name="出自【趣你的PPT】(微信:qunideppt)：最优质的PPT资源库"/>
              <p:cNvCxnSpPr/>
              <p:nvPr/>
            </p:nvCxnSpPr>
            <p:spPr>
              <a:xfrm flipV="1">
                <a:off x="3643979" y="2434849"/>
                <a:ext cx="506433" cy="50636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出自【趣你的PPT】(微信:qunideppt)：最优质的PPT资源库"/>
              <p:cNvCxnSpPr/>
              <p:nvPr/>
            </p:nvCxnSpPr>
            <p:spPr>
              <a:xfrm flipH="1" flipV="1">
                <a:off x="3645566" y="2931687"/>
                <a:ext cx="506434" cy="50636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出自【趣你的PPT】(微信:qunideppt)：最优质的PPT资源库"/>
          <p:cNvSpPr txBox="1"/>
          <p:nvPr/>
        </p:nvSpPr>
        <p:spPr>
          <a:xfrm>
            <a:off x="1042338" y="4595644"/>
            <a:ext cx="229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90" name="出自【趣你的PPT】(微信:qunideppt)：最优质的PPT资源库"/>
          <p:cNvSpPr txBox="1"/>
          <p:nvPr/>
        </p:nvSpPr>
        <p:spPr>
          <a:xfrm>
            <a:off x="3644251" y="4595644"/>
            <a:ext cx="229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>
            <a:off x="6303139" y="4595644"/>
            <a:ext cx="229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8957696" y="4595644"/>
            <a:ext cx="229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709279" y="5038278"/>
            <a:ext cx="2966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TITTLE HERE</a:t>
            </a:r>
            <a:endParaRPr lang="zh-CN" altLang="en-US" sz="105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3261959" y="5038278"/>
            <a:ext cx="2966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TITTLE HERE</a:t>
            </a:r>
            <a:endParaRPr lang="zh-CN" altLang="en-US" sz="105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6024949" y="5038278"/>
            <a:ext cx="2966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TITTLE HERE</a:t>
            </a:r>
            <a:endParaRPr lang="zh-CN" altLang="en-US" sz="105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6" name="出自【趣你的PPT】(微信:qunideppt)：最优质的PPT资源库"/>
          <p:cNvSpPr txBox="1"/>
          <p:nvPr/>
        </p:nvSpPr>
        <p:spPr>
          <a:xfrm>
            <a:off x="8624637" y="5038278"/>
            <a:ext cx="2966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TITTLE HERE</a:t>
            </a:r>
            <a:endParaRPr lang="zh-CN" altLang="en-US" sz="105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2091" y="3161801"/>
            <a:ext cx="474342" cy="470905"/>
          </a:xfrm>
          <a:custGeom>
            <a:avLst/>
            <a:gdLst>
              <a:gd name="T0" fmla="*/ 188131 w 609"/>
              <a:gd name="T1" fmla="*/ 130421 h 602"/>
              <a:gd name="T2" fmla="*/ 188131 w 609"/>
              <a:gd name="T3" fmla="*/ 130421 h 602"/>
              <a:gd name="T4" fmla="*/ 180577 w 609"/>
              <a:gd name="T5" fmla="*/ 148123 h 602"/>
              <a:gd name="T6" fmla="*/ 188131 w 609"/>
              <a:gd name="T7" fmla="*/ 181360 h 602"/>
              <a:gd name="T8" fmla="*/ 183095 w 609"/>
              <a:gd name="T9" fmla="*/ 188947 h 602"/>
              <a:gd name="T10" fmla="*/ 150002 w 609"/>
              <a:gd name="T11" fmla="*/ 178831 h 602"/>
              <a:gd name="T12" fmla="*/ 129857 w 609"/>
              <a:gd name="T13" fmla="*/ 188947 h 602"/>
              <a:gd name="T14" fmla="*/ 132375 w 609"/>
              <a:gd name="T15" fmla="*/ 188947 h 602"/>
              <a:gd name="T16" fmla="*/ 111872 w 609"/>
              <a:gd name="T17" fmla="*/ 217127 h 602"/>
              <a:gd name="T18" fmla="*/ 106836 w 609"/>
              <a:gd name="T19" fmla="*/ 217127 h 602"/>
              <a:gd name="T20" fmla="*/ 86332 w 609"/>
              <a:gd name="T21" fmla="*/ 186418 h 602"/>
              <a:gd name="T22" fmla="*/ 68706 w 609"/>
              <a:gd name="T23" fmla="*/ 178831 h 602"/>
              <a:gd name="T24" fmla="*/ 68706 w 609"/>
              <a:gd name="T25" fmla="*/ 181360 h 602"/>
              <a:gd name="T26" fmla="*/ 35612 w 609"/>
              <a:gd name="T27" fmla="*/ 186418 h 602"/>
              <a:gd name="T28" fmla="*/ 30576 w 609"/>
              <a:gd name="T29" fmla="*/ 183889 h 602"/>
              <a:gd name="T30" fmla="*/ 38130 w 609"/>
              <a:gd name="T31" fmla="*/ 148123 h 602"/>
              <a:gd name="T32" fmla="*/ 30576 w 609"/>
              <a:gd name="T33" fmla="*/ 130421 h 602"/>
              <a:gd name="T34" fmla="*/ 0 w 609"/>
              <a:gd name="T35" fmla="*/ 109828 h 602"/>
              <a:gd name="T36" fmla="*/ 0 w 609"/>
              <a:gd name="T37" fmla="*/ 104770 h 602"/>
              <a:gd name="T38" fmla="*/ 30576 w 609"/>
              <a:gd name="T39" fmla="*/ 86706 h 602"/>
              <a:gd name="T40" fmla="*/ 38130 w 609"/>
              <a:gd name="T41" fmla="*/ 66475 h 602"/>
              <a:gd name="T42" fmla="*/ 30576 w 609"/>
              <a:gd name="T43" fmla="*/ 33237 h 602"/>
              <a:gd name="T44" fmla="*/ 35612 w 609"/>
              <a:gd name="T45" fmla="*/ 28180 h 602"/>
              <a:gd name="T46" fmla="*/ 68706 w 609"/>
              <a:gd name="T47" fmla="*/ 35766 h 602"/>
              <a:gd name="T48" fmla="*/ 86332 w 609"/>
              <a:gd name="T49" fmla="*/ 28180 h 602"/>
              <a:gd name="T50" fmla="*/ 106836 w 609"/>
              <a:gd name="T51" fmla="*/ 0 h 602"/>
              <a:gd name="T52" fmla="*/ 111872 w 609"/>
              <a:gd name="T53" fmla="*/ 0 h 602"/>
              <a:gd name="T54" fmla="*/ 132375 w 609"/>
              <a:gd name="T55" fmla="*/ 28180 h 602"/>
              <a:gd name="T56" fmla="*/ 150002 w 609"/>
              <a:gd name="T57" fmla="*/ 35766 h 602"/>
              <a:gd name="T58" fmla="*/ 183095 w 609"/>
              <a:gd name="T59" fmla="*/ 28180 h 602"/>
              <a:gd name="T60" fmla="*/ 188131 w 609"/>
              <a:gd name="T61" fmla="*/ 33237 h 602"/>
              <a:gd name="T62" fmla="*/ 180577 w 609"/>
              <a:gd name="T63" fmla="*/ 66475 h 602"/>
              <a:gd name="T64" fmla="*/ 188131 w 609"/>
              <a:gd name="T65" fmla="*/ 86706 h 602"/>
              <a:gd name="T66" fmla="*/ 218707 w 609"/>
              <a:gd name="T67" fmla="*/ 104770 h 602"/>
              <a:gd name="T68" fmla="*/ 218707 w 609"/>
              <a:gd name="T69" fmla="*/ 109828 h 602"/>
              <a:gd name="T70" fmla="*/ 188131 w 609"/>
              <a:gd name="T71" fmla="*/ 130421 h 602"/>
              <a:gd name="T72" fmla="*/ 109354 w 609"/>
              <a:gd name="T73" fmla="*/ 45882 h 602"/>
              <a:gd name="T74" fmla="*/ 109354 w 609"/>
              <a:gd name="T75" fmla="*/ 45882 h 602"/>
              <a:gd name="T76" fmla="*/ 48202 w 609"/>
              <a:gd name="T77" fmla="*/ 107299 h 602"/>
              <a:gd name="T78" fmla="*/ 109354 w 609"/>
              <a:gd name="T79" fmla="*/ 168716 h 602"/>
              <a:gd name="T80" fmla="*/ 170505 w 609"/>
              <a:gd name="T81" fmla="*/ 107299 h 602"/>
              <a:gd name="T82" fmla="*/ 109354 w 609"/>
              <a:gd name="T83" fmla="*/ 45882 h 602"/>
              <a:gd name="T84" fmla="*/ 109354 w 609"/>
              <a:gd name="T85" fmla="*/ 148123 h 602"/>
              <a:gd name="T86" fmla="*/ 109354 w 609"/>
              <a:gd name="T87" fmla="*/ 148123 h 602"/>
              <a:gd name="T88" fmla="*/ 68706 w 609"/>
              <a:gd name="T89" fmla="*/ 107299 h 602"/>
              <a:gd name="T90" fmla="*/ 109354 w 609"/>
              <a:gd name="T91" fmla="*/ 66475 h 602"/>
              <a:gd name="T92" fmla="*/ 150002 w 609"/>
              <a:gd name="T93" fmla="*/ 107299 h 602"/>
              <a:gd name="T94" fmla="*/ 109354 w 609"/>
              <a:gd name="T95" fmla="*/ 148123 h 602"/>
              <a:gd name="T96" fmla="*/ 109354 w 609"/>
              <a:gd name="T97" fmla="*/ 86706 h 602"/>
              <a:gd name="T98" fmla="*/ 109354 w 609"/>
              <a:gd name="T99" fmla="*/ 86706 h 602"/>
              <a:gd name="T100" fmla="*/ 88850 w 609"/>
              <a:gd name="T101" fmla="*/ 107299 h 602"/>
              <a:gd name="T102" fmla="*/ 109354 w 609"/>
              <a:gd name="T103" fmla="*/ 127530 h 602"/>
              <a:gd name="T104" fmla="*/ 129857 w 609"/>
              <a:gd name="T105" fmla="*/ 107299 h 602"/>
              <a:gd name="T106" fmla="*/ 109354 w 609"/>
              <a:gd name="T107" fmla="*/ 86706 h 60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9" h="602">
                <a:moveTo>
                  <a:pt x="523" y="361"/>
                </a:moveTo>
                <a:lnTo>
                  <a:pt x="523" y="361"/>
                </a:lnTo>
                <a:cubicBezTo>
                  <a:pt x="523" y="382"/>
                  <a:pt x="516" y="396"/>
                  <a:pt x="502" y="410"/>
                </a:cubicBezTo>
                <a:cubicBezTo>
                  <a:pt x="502" y="417"/>
                  <a:pt x="551" y="474"/>
                  <a:pt x="523" y="502"/>
                </a:cubicBezTo>
                <a:cubicBezTo>
                  <a:pt x="509" y="523"/>
                  <a:pt x="509" y="523"/>
                  <a:pt x="509" y="523"/>
                </a:cubicBezTo>
                <a:cubicBezTo>
                  <a:pt x="488" y="544"/>
                  <a:pt x="431" y="509"/>
                  <a:pt x="417" y="495"/>
                </a:cubicBezTo>
                <a:cubicBezTo>
                  <a:pt x="403" y="509"/>
                  <a:pt x="382" y="516"/>
                  <a:pt x="361" y="523"/>
                </a:cubicBezTo>
                <a:cubicBezTo>
                  <a:pt x="368" y="523"/>
                  <a:pt x="368" y="523"/>
                  <a:pt x="368" y="523"/>
                </a:cubicBezTo>
                <a:cubicBezTo>
                  <a:pt x="368" y="523"/>
                  <a:pt x="354" y="601"/>
                  <a:pt x="311" y="601"/>
                </a:cubicBezTo>
                <a:cubicBezTo>
                  <a:pt x="297" y="601"/>
                  <a:pt x="297" y="601"/>
                  <a:pt x="297" y="601"/>
                </a:cubicBezTo>
                <a:cubicBezTo>
                  <a:pt x="262" y="601"/>
                  <a:pt x="247" y="530"/>
                  <a:pt x="240" y="516"/>
                </a:cubicBezTo>
                <a:cubicBezTo>
                  <a:pt x="226" y="516"/>
                  <a:pt x="205" y="509"/>
                  <a:pt x="191" y="495"/>
                </a:cubicBezTo>
                <a:cubicBezTo>
                  <a:pt x="191" y="502"/>
                  <a:pt x="191" y="502"/>
                  <a:pt x="191" y="502"/>
                </a:cubicBezTo>
                <a:cubicBezTo>
                  <a:pt x="191" y="502"/>
                  <a:pt x="127" y="551"/>
                  <a:pt x="99" y="516"/>
                </a:cubicBezTo>
                <a:cubicBezTo>
                  <a:pt x="85" y="509"/>
                  <a:pt x="85" y="509"/>
                  <a:pt x="85" y="509"/>
                </a:cubicBezTo>
                <a:cubicBezTo>
                  <a:pt x="64" y="481"/>
                  <a:pt x="99" y="424"/>
                  <a:pt x="106" y="410"/>
                </a:cubicBezTo>
                <a:cubicBezTo>
                  <a:pt x="99" y="396"/>
                  <a:pt x="92" y="382"/>
                  <a:pt x="85" y="361"/>
                </a:cubicBezTo>
                <a:cubicBezTo>
                  <a:pt x="71" y="361"/>
                  <a:pt x="0" y="339"/>
                  <a:pt x="0" y="304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255"/>
                  <a:pt x="71" y="240"/>
                  <a:pt x="85" y="240"/>
                </a:cubicBezTo>
                <a:cubicBezTo>
                  <a:pt x="92" y="219"/>
                  <a:pt x="99" y="205"/>
                  <a:pt x="106" y="184"/>
                </a:cubicBezTo>
                <a:cubicBezTo>
                  <a:pt x="99" y="177"/>
                  <a:pt x="57" y="113"/>
                  <a:pt x="85" y="92"/>
                </a:cubicBezTo>
                <a:cubicBezTo>
                  <a:pt x="99" y="78"/>
                  <a:pt x="99" y="78"/>
                  <a:pt x="99" y="78"/>
                </a:cubicBezTo>
                <a:cubicBezTo>
                  <a:pt x="120" y="50"/>
                  <a:pt x="177" y="92"/>
                  <a:pt x="191" y="99"/>
                </a:cubicBezTo>
                <a:cubicBezTo>
                  <a:pt x="205" y="92"/>
                  <a:pt x="226" y="85"/>
                  <a:pt x="240" y="78"/>
                </a:cubicBezTo>
                <a:cubicBezTo>
                  <a:pt x="247" y="64"/>
                  <a:pt x="269" y="0"/>
                  <a:pt x="297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346" y="0"/>
                  <a:pt x="361" y="57"/>
                  <a:pt x="368" y="78"/>
                </a:cubicBezTo>
                <a:cubicBezTo>
                  <a:pt x="382" y="85"/>
                  <a:pt x="403" y="92"/>
                  <a:pt x="417" y="99"/>
                </a:cubicBezTo>
                <a:cubicBezTo>
                  <a:pt x="431" y="92"/>
                  <a:pt x="488" y="57"/>
                  <a:pt x="509" y="78"/>
                </a:cubicBezTo>
                <a:cubicBezTo>
                  <a:pt x="523" y="92"/>
                  <a:pt x="523" y="92"/>
                  <a:pt x="523" y="92"/>
                </a:cubicBezTo>
                <a:cubicBezTo>
                  <a:pt x="551" y="120"/>
                  <a:pt x="516" y="170"/>
                  <a:pt x="502" y="184"/>
                </a:cubicBezTo>
                <a:cubicBezTo>
                  <a:pt x="516" y="205"/>
                  <a:pt x="523" y="219"/>
                  <a:pt x="523" y="240"/>
                </a:cubicBezTo>
                <a:cubicBezTo>
                  <a:pt x="530" y="240"/>
                  <a:pt x="608" y="248"/>
                  <a:pt x="608" y="290"/>
                </a:cubicBezTo>
                <a:cubicBezTo>
                  <a:pt x="608" y="304"/>
                  <a:pt x="608" y="304"/>
                  <a:pt x="608" y="304"/>
                </a:cubicBezTo>
                <a:cubicBezTo>
                  <a:pt x="608" y="339"/>
                  <a:pt x="544" y="353"/>
                  <a:pt x="523" y="361"/>
                </a:cubicBezTo>
                <a:close/>
                <a:moveTo>
                  <a:pt x="304" y="127"/>
                </a:moveTo>
                <a:lnTo>
                  <a:pt x="304" y="127"/>
                </a:lnTo>
                <a:cubicBezTo>
                  <a:pt x="212" y="127"/>
                  <a:pt x="134" y="205"/>
                  <a:pt x="134" y="297"/>
                </a:cubicBezTo>
                <a:cubicBezTo>
                  <a:pt x="134" y="396"/>
                  <a:pt x="212" y="467"/>
                  <a:pt x="304" y="467"/>
                </a:cubicBezTo>
                <a:cubicBezTo>
                  <a:pt x="396" y="467"/>
                  <a:pt x="474" y="396"/>
                  <a:pt x="474" y="297"/>
                </a:cubicBezTo>
                <a:cubicBezTo>
                  <a:pt x="474" y="205"/>
                  <a:pt x="396" y="127"/>
                  <a:pt x="304" y="127"/>
                </a:cubicBezTo>
                <a:close/>
                <a:moveTo>
                  <a:pt x="304" y="410"/>
                </a:moveTo>
                <a:lnTo>
                  <a:pt x="304" y="410"/>
                </a:lnTo>
                <a:cubicBezTo>
                  <a:pt x="240" y="410"/>
                  <a:pt x="191" y="361"/>
                  <a:pt x="191" y="297"/>
                </a:cubicBezTo>
                <a:cubicBezTo>
                  <a:pt x="191" y="233"/>
                  <a:pt x="240" y="184"/>
                  <a:pt x="304" y="184"/>
                </a:cubicBezTo>
                <a:cubicBezTo>
                  <a:pt x="368" y="184"/>
                  <a:pt x="417" y="233"/>
                  <a:pt x="417" y="297"/>
                </a:cubicBezTo>
                <a:cubicBezTo>
                  <a:pt x="417" y="361"/>
                  <a:pt x="368" y="410"/>
                  <a:pt x="304" y="410"/>
                </a:cubicBezTo>
                <a:close/>
                <a:moveTo>
                  <a:pt x="304" y="240"/>
                </a:moveTo>
                <a:lnTo>
                  <a:pt x="304" y="240"/>
                </a:lnTo>
                <a:cubicBezTo>
                  <a:pt x="276" y="240"/>
                  <a:pt x="247" y="269"/>
                  <a:pt x="247" y="297"/>
                </a:cubicBezTo>
                <a:cubicBezTo>
                  <a:pt x="247" y="332"/>
                  <a:pt x="276" y="353"/>
                  <a:pt x="304" y="353"/>
                </a:cubicBezTo>
                <a:cubicBezTo>
                  <a:pt x="332" y="353"/>
                  <a:pt x="361" y="332"/>
                  <a:pt x="361" y="297"/>
                </a:cubicBezTo>
                <a:cubicBezTo>
                  <a:pt x="361" y="269"/>
                  <a:pt x="332" y="240"/>
                  <a:pt x="304" y="2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54389" y="3190308"/>
            <a:ext cx="458887" cy="458886"/>
          </a:xfrm>
          <a:custGeom>
            <a:avLst/>
            <a:gdLst>
              <a:gd name="T0" fmla="*/ 107295 w 602"/>
              <a:gd name="T1" fmla="*/ 217126 h 602"/>
              <a:gd name="T2" fmla="*/ 107295 w 602"/>
              <a:gd name="T3" fmla="*/ 217126 h 602"/>
              <a:gd name="T4" fmla="*/ 0 w 602"/>
              <a:gd name="T5" fmla="*/ 109827 h 602"/>
              <a:gd name="T6" fmla="*/ 107295 w 602"/>
              <a:gd name="T7" fmla="*/ 0 h 602"/>
              <a:gd name="T8" fmla="*/ 217119 w 602"/>
              <a:gd name="T9" fmla="*/ 109827 h 602"/>
              <a:gd name="T10" fmla="*/ 107295 w 602"/>
              <a:gd name="T11" fmla="*/ 217126 h 602"/>
              <a:gd name="T12" fmla="*/ 107295 w 602"/>
              <a:gd name="T13" fmla="*/ 20593 h 602"/>
              <a:gd name="T14" fmla="*/ 107295 w 602"/>
              <a:gd name="T15" fmla="*/ 20593 h 602"/>
              <a:gd name="T16" fmla="*/ 20592 w 602"/>
              <a:gd name="T17" fmla="*/ 109827 h 602"/>
              <a:gd name="T18" fmla="*/ 107295 w 602"/>
              <a:gd name="T19" fmla="*/ 196533 h 602"/>
              <a:gd name="T20" fmla="*/ 196527 w 602"/>
              <a:gd name="T21" fmla="*/ 109827 h 602"/>
              <a:gd name="T22" fmla="*/ 107295 w 602"/>
              <a:gd name="T23" fmla="*/ 20593 h 602"/>
              <a:gd name="T24" fmla="*/ 107295 w 602"/>
              <a:gd name="T25" fmla="*/ 173773 h 602"/>
              <a:gd name="T26" fmla="*/ 107295 w 602"/>
              <a:gd name="T27" fmla="*/ 173773 h 602"/>
              <a:gd name="T28" fmla="*/ 43351 w 602"/>
              <a:gd name="T29" fmla="*/ 109827 h 602"/>
              <a:gd name="T30" fmla="*/ 107295 w 602"/>
              <a:gd name="T31" fmla="*/ 43353 h 602"/>
              <a:gd name="T32" fmla="*/ 173767 w 602"/>
              <a:gd name="T33" fmla="*/ 109827 h 602"/>
              <a:gd name="T34" fmla="*/ 107295 w 602"/>
              <a:gd name="T35" fmla="*/ 173773 h 602"/>
              <a:gd name="T36" fmla="*/ 107295 w 602"/>
              <a:gd name="T37" fmla="*/ 63946 h 602"/>
              <a:gd name="T38" fmla="*/ 107295 w 602"/>
              <a:gd name="T39" fmla="*/ 63946 h 602"/>
              <a:gd name="T40" fmla="*/ 63943 w 602"/>
              <a:gd name="T41" fmla="*/ 109827 h 602"/>
              <a:gd name="T42" fmla="*/ 107295 w 602"/>
              <a:gd name="T43" fmla="*/ 153180 h 602"/>
              <a:gd name="T44" fmla="*/ 153175 w 602"/>
              <a:gd name="T45" fmla="*/ 109827 h 602"/>
              <a:gd name="T46" fmla="*/ 107295 w 602"/>
              <a:gd name="T47" fmla="*/ 63946 h 602"/>
              <a:gd name="T48" fmla="*/ 107295 w 602"/>
              <a:gd name="T49" fmla="*/ 130420 h 602"/>
              <a:gd name="T50" fmla="*/ 107295 w 602"/>
              <a:gd name="T51" fmla="*/ 130420 h 602"/>
              <a:gd name="T52" fmla="*/ 86703 w 602"/>
              <a:gd name="T53" fmla="*/ 109827 h 602"/>
              <a:gd name="T54" fmla="*/ 107295 w 602"/>
              <a:gd name="T55" fmla="*/ 89596 h 602"/>
              <a:gd name="T56" fmla="*/ 127887 w 602"/>
              <a:gd name="T57" fmla="*/ 109827 h 602"/>
              <a:gd name="T58" fmla="*/ 107295 w 602"/>
              <a:gd name="T59" fmla="*/ 130420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304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70"/>
                  <a:pt x="57" y="304"/>
                </a:cubicBezTo>
                <a:cubicBezTo>
                  <a:pt x="57" y="439"/>
                  <a:pt x="163" y="544"/>
                  <a:pt x="297" y="544"/>
                </a:cubicBezTo>
                <a:cubicBezTo>
                  <a:pt x="431" y="544"/>
                  <a:pt x="544" y="439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  <a:moveTo>
                  <a:pt x="297" y="481"/>
                </a:moveTo>
                <a:lnTo>
                  <a:pt x="297" y="481"/>
                </a:lnTo>
                <a:cubicBezTo>
                  <a:pt x="198" y="481"/>
                  <a:pt x="120" y="403"/>
                  <a:pt x="120" y="304"/>
                </a:cubicBezTo>
                <a:cubicBezTo>
                  <a:pt x="120" y="205"/>
                  <a:pt x="198" y="120"/>
                  <a:pt x="297" y="120"/>
                </a:cubicBezTo>
                <a:cubicBezTo>
                  <a:pt x="396" y="120"/>
                  <a:pt x="481" y="205"/>
                  <a:pt x="481" y="304"/>
                </a:cubicBezTo>
                <a:cubicBezTo>
                  <a:pt x="481" y="403"/>
                  <a:pt x="396" y="481"/>
                  <a:pt x="297" y="481"/>
                </a:cubicBezTo>
                <a:close/>
                <a:moveTo>
                  <a:pt x="297" y="177"/>
                </a:moveTo>
                <a:lnTo>
                  <a:pt x="297" y="177"/>
                </a:lnTo>
                <a:cubicBezTo>
                  <a:pt x="233" y="177"/>
                  <a:pt x="177" y="233"/>
                  <a:pt x="177" y="304"/>
                </a:cubicBezTo>
                <a:cubicBezTo>
                  <a:pt x="177" y="368"/>
                  <a:pt x="233" y="424"/>
                  <a:pt x="297" y="424"/>
                </a:cubicBezTo>
                <a:cubicBezTo>
                  <a:pt x="368" y="424"/>
                  <a:pt x="424" y="368"/>
                  <a:pt x="424" y="304"/>
                </a:cubicBezTo>
                <a:cubicBezTo>
                  <a:pt x="424" y="233"/>
                  <a:pt x="368" y="177"/>
                  <a:pt x="297" y="177"/>
                </a:cubicBezTo>
                <a:close/>
                <a:moveTo>
                  <a:pt x="297" y="361"/>
                </a:moveTo>
                <a:lnTo>
                  <a:pt x="297" y="361"/>
                </a:lnTo>
                <a:cubicBezTo>
                  <a:pt x="269" y="361"/>
                  <a:pt x="240" y="333"/>
                  <a:pt x="240" y="304"/>
                </a:cubicBezTo>
                <a:cubicBezTo>
                  <a:pt x="240" y="269"/>
                  <a:pt x="269" y="248"/>
                  <a:pt x="297" y="248"/>
                </a:cubicBezTo>
                <a:cubicBezTo>
                  <a:pt x="332" y="248"/>
                  <a:pt x="354" y="269"/>
                  <a:pt x="354" y="304"/>
                </a:cubicBezTo>
                <a:cubicBezTo>
                  <a:pt x="354" y="333"/>
                  <a:pt x="332" y="361"/>
                  <a:pt x="297" y="3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32294" y="3190308"/>
            <a:ext cx="472527" cy="413893"/>
          </a:xfrm>
          <a:custGeom>
            <a:avLst/>
            <a:gdLst>
              <a:gd name="T0" fmla="*/ 212060 w 602"/>
              <a:gd name="T1" fmla="*/ 103681 h 531"/>
              <a:gd name="T2" fmla="*/ 112352 w 602"/>
              <a:gd name="T3" fmla="*/ 144579 h 531"/>
              <a:gd name="T4" fmla="*/ 112352 w 602"/>
              <a:gd name="T5" fmla="*/ 144579 h 531"/>
              <a:gd name="T6" fmla="*/ 109823 w 602"/>
              <a:gd name="T7" fmla="*/ 147090 h 531"/>
              <a:gd name="T8" fmla="*/ 104766 w 602"/>
              <a:gd name="T9" fmla="*/ 144579 h 531"/>
              <a:gd name="T10" fmla="*/ 104766 w 602"/>
              <a:gd name="T11" fmla="*/ 144579 h 531"/>
              <a:gd name="T12" fmla="*/ 5419 w 602"/>
              <a:gd name="T13" fmla="*/ 103681 h 531"/>
              <a:gd name="T14" fmla="*/ 10477 w 602"/>
              <a:gd name="T15" fmla="*/ 86102 h 531"/>
              <a:gd name="T16" fmla="*/ 15534 w 602"/>
              <a:gd name="T17" fmla="*/ 86102 h 531"/>
              <a:gd name="T18" fmla="*/ 15534 w 602"/>
              <a:gd name="T19" fmla="*/ 86102 h 531"/>
              <a:gd name="T20" fmla="*/ 204474 w 602"/>
              <a:gd name="T21" fmla="*/ 86102 h 531"/>
              <a:gd name="T22" fmla="*/ 204474 w 602"/>
              <a:gd name="T23" fmla="*/ 86102 h 531"/>
              <a:gd name="T24" fmla="*/ 207002 w 602"/>
              <a:gd name="T25" fmla="*/ 86102 h 531"/>
              <a:gd name="T26" fmla="*/ 212060 w 602"/>
              <a:gd name="T27" fmla="*/ 103681 h 531"/>
              <a:gd name="T28" fmla="*/ 212060 w 602"/>
              <a:gd name="T29" fmla="*/ 60630 h 531"/>
              <a:gd name="T30" fmla="*/ 112352 w 602"/>
              <a:gd name="T31" fmla="*/ 101169 h 531"/>
              <a:gd name="T32" fmla="*/ 112352 w 602"/>
              <a:gd name="T33" fmla="*/ 101169 h 531"/>
              <a:gd name="T34" fmla="*/ 109823 w 602"/>
              <a:gd name="T35" fmla="*/ 101169 h 531"/>
              <a:gd name="T36" fmla="*/ 104766 w 602"/>
              <a:gd name="T37" fmla="*/ 101169 h 531"/>
              <a:gd name="T38" fmla="*/ 104766 w 602"/>
              <a:gd name="T39" fmla="*/ 101169 h 531"/>
              <a:gd name="T40" fmla="*/ 5419 w 602"/>
              <a:gd name="T41" fmla="*/ 60630 h 531"/>
              <a:gd name="T42" fmla="*/ 5419 w 602"/>
              <a:gd name="T43" fmla="*/ 43051 h 531"/>
              <a:gd name="T44" fmla="*/ 104766 w 602"/>
              <a:gd name="T45" fmla="*/ 2511 h 531"/>
              <a:gd name="T46" fmla="*/ 104766 w 602"/>
              <a:gd name="T47" fmla="*/ 2511 h 531"/>
              <a:gd name="T48" fmla="*/ 109823 w 602"/>
              <a:gd name="T49" fmla="*/ 0 h 531"/>
              <a:gd name="T50" fmla="*/ 112352 w 602"/>
              <a:gd name="T51" fmla="*/ 2511 h 531"/>
              <a:gd name="T52" fmla="*/ 112352 w 602"/>
              <a:gd name="T53" fmla="*/ 2511 h 531"/>
              <a:gd name="T54" fmla="*/ 212060 w 602"/>
              <a:gd name="T55" fmla="*/ 43051 h 531"/>
              <a:gd name="T56" fmla="*/ 212060 w 602"/>
              <a:gd name="T57" fmla="*/ 60630 h 531"/>
              <a:gd name="T58" fmla="*/ 10477 w 602"/>
              <a:gd name="T59" fmla="*/ 129153 h 531"/>
              <a:gd name="T60" fmla="*/ 15534 w 602"/>
              <a:gd name="T61" fmla="*/ 129153 h 531"/>
              <a:gd name="T62" fmla="*/ 15534 w 602"/>
              <a:gd name="T63" fmla="*/ 129153 h 531"/>
              <a:gd name="T64" fmla="*/ 204474 w 602"/>
              <a:gd name="T65" fmla="*/ 129153 h 531"/>
              <a:gd name="T66" fmla="*/ 204474 w 602"/>
              <a:gd name="T67" fmla="*/ 129153 h 531"/>
              <a:gd name="T68" fmla="*/ 207002 w 602"/>
              <a:gd name="T69" fmla="*/ 129153 h 531"/>
              <a:gd name="T70" fmla="*/ 212060 w 602"/>
              <a:gd name="T71" fmla="*/ 149602 h 531"/>
              <a:gd name="T72" fmla="*/ 112352 w 602"/>
              <a:gd name="T73" fmla="*/ 190141 h 531"/>
              <a:gd name="T74" fmla="*/ 112352 w 602"/>
              <a:gd name="T75" fmla="*/ 190141 h 531"/>
              <a:gd name="T76" fmla="*/ 109823 w 602"/>
              <a:gd name="T77" fmla="*/ 190141 h 531"/>
              <a:gd name="T78" fmla="*/ 104766 w 602"/>
              <a:gd name="T79" fmla="*/ 190141 h 531"/>
              <a:gd name="T80" fmla="*/ 104766 w 602"/>
              <a:gd name="T81" fmla="*/ 190141 h 531"/>
              <a:gd name="T82" fmla="*/ 5419 w 602"/>
              <a:gd name="T83" fmla="*/ 149602 h 531"/>
              <a:gd name="T84" fmla="*/ 10477 w 602"/>
              <a:gd name="T85" fmla="*/ 129153 h 5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531">
                <a:moveTo>
                  <a:pt x="587" y="289"/>
                </a:moveTo>
                <a:lnTo>
                  <a:pt x="587" y="289"/>
                </a:lnTo>
                <a:cubicBezTo>
                  <a:pt x="311" y="403"/>
                  <a:pt x="311" y="403"/>
                  <a:pt x="311" y="403"/>
                </a:cubicBezTo>
                <a:cubicBezTo>
                  <a:pt x="311" y="410"/>
                  <a:pt x="304" y="410"/>
                  <a:pt x="304" y="410"/>
                </a:cubicBezTo>
                <a:cubicBezTo>
                  <a:pt x="297" y="410"/>
                  <a:pt x="297" y="410"/>
                  <a:pt x="290" y="403"/>
                </a:cubicBezTo>
                <a:cubicBezTo>
                  <a:pt x="15" y="289"/>
                  <a:pt x="15" y="289"/>
                  <a:pt x="15" y="289"/>
                </a:cubicBezTo>
                <a:cubicBezTo>
                  <a:pt x="7" y="289"/>
                  <a:pt x="0" y="275"/>
                  <a:pt x="0" y="268"/>
                </a:cubicBezTo>
                <a:cubicBezTo>
                  <a:pt x="0" y="247"/>
                  <a:pt x="15" y="240"/>
                  <a:pt x="29" y="240"/>
                </a:cubicBezTo>
                <a:cubicBezTo>
                  <a:pt x="36" y="240"/>
                  <a:pt x="36" y="240"/>
                  <a:pt x="43" y="240"/>
                </a:cubicBezTo>
                <a:cubicBezTo>
                  <a:pt x="304" y="346"/>
                  <a:pt x="304" y="346"/>
                  <a:pt x="304" y="346"/>
                </a:cubicBezTo>
                <a:cubicBezTo>
                  <a:pt x="566" y="240"/>
                  <a:pt x="566" y="240"/>
                  <a:pt x="566" y="240"/>
                </a:cubicBezTo>
                <a:lnTo>
                  <a:pt x="573" y="240"/>
                </a:lnTo>
                <a:cubicBezTo>
                  <a:pt x="594" y="240"/>
                  <a:pt x="601" y="247"/>
                  <a:pt x="601" y="268"/>
                </a:cubicBezTo>
                <a:cubicBezTo>
                  <a:pt x="601" y="275"/>
                  <a:pt x="594" y="289"/>
                  <a:pt x="587" y="289"/>
                </a:cubicBezTo>
                <a:close/>
                <a:moveTo>
                  <a:pt x="587" y="169"/>
                </a:moveTo>
                <a:lnTo>
                  <a:pt x="587" y="169"/>
                </a:lnTo>
                <a:cubicBezTo>
                  <a:pt x="311" y="282"/>
                  <a:pt x="311" y="282"/>
                  <a:pt x="311" y="282"/>
                </a:cubicBezTo>
                <a:lnTo>
                  <a:pt x="304" y="282"/>
                </a:lnTo>
                <a:cubicBezTo>
                  <a:pt x="297" y="282"/>
                  <a:pt x="297" y="282"/>
                  <a:pt x="290" y="282"/>
                </a:cubicBezTo>
                <a:cubicBezTo>
                  <a:pt x="15" y="169"/>
                  <a:pt x="15" y="169"/>
                  <a:pt x="15" y="169"/>
                </a:cubicBezTo>
                <a:cubicBezTo>
                  <a:pt x="7" y="162"/>
                  <a:pt x="0" y="155"/>
                  <a:pt x="0" y="141"/>
                </a:cubicBezTo>
                <a:cubicBezTo>
                  <a:pt x="0" y="134"/>
                  <a:pt x="7" y="120"/>
                  <a:pt x="15" y="120"/>
                </a:cubicBezTo>
                <a:cubicBezTo>
                  <a:pt x="290" y="7"/>
                  <a:pt x="290" y="7"/>
                  <a:pt x="290" y="7"/>
                </a:cubicBezTo>
                <a:cubicBezTo>
                  <a:pt x="297" y="0"/>
                  <a:pt x="297" y="0"/>
                  <a:pt x="304" y="0"/>
                </a:cubicBezTo>
                <a:cubicBezTo>
                  <a:pt x="304" y="0"/>
                  <a:pt x="311" y="0"/>
                  <a:pt x="311" y="7"/>
                </a:cubicBezTo>
                <a:cubicBezTo>
                  <a:pt x="587" y="120"/>
                  <a:pt x="587" y="120"/>
                  <a:pt x="587" y="120"/>
                </a:cubicBezTo>
                <a:cubicBezTo>
                  <a:pt x="594" y="120"/>
                  <a:pt x="601" y="134"/>
                  <a:pt x="601" y="141"/>
                </a:cubicBezTo>
                <a:cubicBezTo>
                  <a:pt x="601" y="155"/>
                  <a:pt x="594" y="162"/>
                  <a:pt x="587" y="169"/>
                </a:cubicBezTo>
                <a:close/>
                <a:moveTo>
                  <a:pt x="29" y="360"/>
                </a:moveTo>
                <a:lnTo>
                  <a:pt x="29" y="360"/>
                </a:lnTo>
                <a:cubicBezTo>
                  <a:pt x="36" y="360"/>
                  <a:pt x="36" y="360"/>
                  <a:pt x="43" y="360"/>
                </a:cubicBezTo>
                <a:cubicBezTo>
                  <a:pt x="304" y="473"/>
                  <a:pt x="304" y="473"/>
                  <a:pt x="304" y="473"/>
                </a:cubicBezTo>
                <a:cubicBezTo>
                  <a:pt x="566" y="360"/>
                  <a:pt x="566" y="360"/>
                  <a:pt x="566" y="360"/>
                </a:cubicBezTo>
                <a:lnTo>
                  <a:pt x="573" y="360"/>
                </a:lnTo>
                <a:cubicBezTo>
                  <a:pt x="594" y="360"/>
                  <a:pt x="601" y="374"/>
                  <a:pt x="601" y="388"/>
                </a:cubicBezTo>
                <a:cubicBezTo>
                  <a:pt x="601" y="403"/>
                  <a:pt x="594" y="410"/>
                  <a:pt x="587" y="417"/>
                </a:cubicBezTo>
                <a:cubicBezTo>
                  <a:pt x="311" y="530"/>
                  <a:pt x="311" y="530"/>
                  <a:pt x="311" y="530"/>
                </a:cubicBezTo>
                <a:lnTo>
                  <a:pt x="304" y="530"/>
                </a:lnTo>
                <a:cubicBezTo>
                  <a:pt x="297" y="530"/>
                  <a:pt x="297" y="530"/>
                  <a:pt x="290" y="530"/>
                </a:cubicBezTo>
                <a:cubicBezTo>
                  <a:pt x="15" y="417"/>
                  <a:pt x="15" y="417"/>
                  <a:pt x="15" y="417"/>
                </a:cubicBezTo>
                <a:cubicBezTo>
                  <a:pt x="7" y="410"/>
                  <a:pt x="0" y="403"/>
                  <a:pt x="0" y="388"/>
                </a:cubicBezTo>
                <a:cubicBezTo>
                  <a:pt x="0" y="374"/>
                  <a:pt x="15" y="360"/>
                  <a:pt x="29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60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6"/>
          <a:stretch>
            <a:fillRect/>
          </a:stretch>
        </p:blipFill>
        <p:spPr>
          <a:xfrm>
            <a:off x="5857493" y="1662090"/>
            <a:ext cx="5940545" cy="4270218"/>
          </a:xfrm>
          <a:custGeom>
            <a:avLst/>
            <a:gdLst>
              <a:gd name="connsiteX0" fmla="*/ 0 w 5940545"/>
              <a:gd name="connsiteY0" fmla="*/ 0 h 4270218"/>
              <a:gd name="connsiteX1" fmla="*/ 5940545 w 5940545"/>
              <a:gd name="connsiteY1" fmla="*/ 0 h 4270218"/>
              <a:gd name="connsiteX2" fmla="*/ 5940545 w 5940545"/>
              <a:gd name="connsiteY2" fmla="*/ 4270218 h 4270218"/>
              <a:gd name="connsiteX3" fmla="*/ 0 w 5940545"/>
              <a:gd name="connsiteY3" fmla="*/ 4270218 h 4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0545" h="4270218">
                <a:moveTo>
                  <a:pt x="0" y="0"/>
                </a:moveTo>
                <a:lnTo>
                  <a:pt x="5940545" y="0"/>
                </a:lnTo>
                <a:lnTo>
                  <a:pt x="5940545" y="4270218"/>
                </a:lnTo>
                <a:lnTo>
                  <a:pt x="0" y="4270218"/>
                </a:lnTo>
                <a:close/>
              </a:path>
            </a:pathLst>
          </a:custGeom>
        </p:spPr>
      </p:pic>
      <p:sp>
        <p:nvSpPr>
          <p:cNvPr id="20" name="出自【趣你的PPT】(微信:qunideppt)：最优质的PPT资源库"/>
          <p:cNvSpPr/>
          <p:nvPr/>
        </p:nvSpPr>
        <p:spPr>
          <a:xfrm>
            <a:off x="1444617" y="4998776"/>
            <a:ext cx="711213" cy="715677"/>
          </a:xfrm>
          <a:prstGeom prst="ellipse">
            <a:avLst/>
          </a:prstGeom>
          <a:solidFill>
            <a:srgbClr val="2FA2B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5880" tIns="55880" rIns="55880" bIns="55880" numCol="1" spcCol="1270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1627997" y="5186895"/>
            <a:ext cx="397627" cy="339438"/>
            <a:chOff x="3440113" y="1050925"/>
            <a:chExt cx="390525" cy="3333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1444617" y="3941284"/>
            <a:ext cx="711213" cy="715677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1621082" y="4103194"/>
            <a:ext cx="369512" cy="371872"/>
            <a:chOff x="3886200" y="3605213"/>
            <a:chExt cx="1243013" cy="12509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2338" y="3605213"/>
              <a:ext cx="174625" cy="263525"/>
            </a:xfrm>
            <a:custGeom>
              <a:avLst/>
              <a:gdLst>
                <a:gd name="T0" fmla="*/ 23 w 46"/>
                <a:gd name="T1" fmla="*/ 70 h 70"/>
                <a:gd name="T2" fmla="*/ 46 w 46"/>
                <a:gd name="T3" fmla="*/ 47 h 70"/>
                <a:gd name="T4" fmla="*/ 46 w 46"/>
                <a:gd name="T5" fmla="*/ 23 h 70"/>
                <a:gd name="T6" fmla="*/ 23 w 46"/>
                <a:gd name="T7" fmla="*/ 0 h 70"/>
                <a:gd name="T8" fmla="*/ 0 w 46"/>
                <a:gd name="T9" fmla="*/ 23 h 70"/>
                <a:gd name="T10" fmla="*/ 0 w 46"/>
                <a:gd name="T11" fmla="*/ 47 h 70"/>
                <a:gd name="T12" fmla="*/ 23 w 4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0">
                  <a:moveTo>
                    <a:pt x="23" y="70"/>
                  </a:moveTo>
                  <a:cubicBezTo>
                    <a:pt x="35" y="70"/>
                    <a:pt x="46" y="60"/>
                    <a:pt x="46" y="47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0"/>
                    <a:pt x="10" y="70"/>
                    <a:pt x="2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6200" y="3751263"/>
              <a:ext cx="1243013" cy="1104900"/>
            </a:xfrm>
            <a:custGeom>
              <a:avLst/>
              <a:gdLst>
                <a:gd name="T0" fmla="*/ 329 w 329"/>
                <a:gd name="T1" fmla="*/ 1 h 294"/>
                <a:gd name="T2" fmla="*/ 282 w 329"/>
                <a:gd name="T3" fmla="*/ 1 h 294"/>
                <a:gd name="T4" fmla="*/ 282 w 329"/>
                <a:gd name="T5" fmla="*/ 13 h 294"/>
                <a:gd name="T6" fmla="*/ 247 w 329"/>
                <a:gd name="T7" fmla="*/ 48 h 294"/>
                <a:gd name="T8" fmla="*/ 212 w 329"/>
                <a:gd name="T9" fmla="*/ 13 h 294"/>
                <a:gd name="T10" fmla="*/ 212 w 329"/>
                <a:gd name="T11" fmla="*/ 1 h 294"/>
                <a:gd name="T12" fmla="*/ 118 w 329"/>
                <a:gd name="T13" fmla="*/ 1 h 294"/>
                <a:gd name="T14" fmla="*/ 118 w 329"/>
                <a:gd name="T15" fmla="*/ 13 h 294"/>
                <a:gd name="T16" fmla="*/ 83 w 329"/>
                <a:gd name="T17" fmla="*/ 48 h 294"/>
                <a:gd name="T18" fmla="*/ 47 w 329"/>
                <a:gd name="T19" fmla="*/ 13 h 294"/>
                <a:gd name="T20" fmla="*/ 47 w 329"/>
                <a:gd name="T21" fmla="*/ 1 h 294"/>
                <a:gd name="T22" fmla="*/ 0 w 329"/>
                <a:gd name="T23" fmla="*/ 0 h 294"/>
                <a:gd name="T24" fmla="*/ 0 w 329"/>
                <a:gd name="T25" fmla="*/ 294 h 294"/>
                <a:gd name="T26" fmla="*/ 24 w 329"/>
                <a:gd name="T27" fmla="*/ 294 h 294"/>
                <a:gd name="T28" fmla="*/ 306 w 329"/>
                <a:gd name="T29" fmla="*/ 294 h 294"/>
                <a:gd name="T30" fmla="*/ 329 w 329"/>
                <a:gd name="T31" fmla="*/ 294 h 294"/>
                <a:gd name="T32" fmla="*/ 329 w 329"/>
                <a:gd name="T33" fmla="*/ 1 h 294"/>
                <a:gd name="T34" fmla="*/ 306 w 329"/>
                <a:gd name="T35" fmla="*/ 271 h 294"/>
                <a:gd name="T36" fmla="*/ 24 w 329"/>
                <a:gd name="T37" fmla="*/ 271 h 294"/>
                <a:gd name="T38" fmla="*/ 24 w 329"/>
                <a:gd name="T39" fmla="*/ 83 h 294"/>
                <a:gd name="T40" fmla="*/ 306 w 329"/>
                <a:gd name="T41" fmla="*/ 83 h 294"/>
                <a:gd name="T42" fmla="*/ 306 w 329"/>
                <a:gd name="T43" fmla="*/ 27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9" h="294">
                  <a:moveTo>
                    <a:pt x="329" y="1"/>
                  </a:moveTo>
                  <a:cubicBezTo>
                    <a:pt x="282" y="1"/>
                    <a:pt x="282" y="1"/>
                    <a:pt x="282" y="1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2" y="32"/>
                    <a:pt x="266" y="48"/>
                    <a:pt x="247" y="48"/>
                  </a:cubicBezTo>
                  <a:cubicBezTo>
                    <a:pt x="228" y="48"/>
                    <a:pt x="212" y="32"/>
                    <a:pt x="212" y="13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8" y="32"/>
                    <a:pt x="102" y="48"/>
                    <a:pt x="83" y="48"/>
                  </a:cubicBezTo>
                  <a:cubicBezTo>
                    <a:pt x="63" y="48"/>
                    <a:pt x="47" y="32"/>
                    <a:pt x="47" y="1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4" y="294"/>
                    <a:pt x="24" y="294"/>
                    <a:pt x="24" y="294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29" y="294"/>
                    <a:pt x="329" y="294"/>
                    <a:pt x="329" y="294"/>
                  </a:cubicBezTo>
                  <a:lnTo>
                    <a:pt x="329" y="1"/>
                  </a:lnTo>
                  <a:close/>
                  <a:moveTo>
                    <a:pt x="306" y="271"/>
                  </a:moveTo>
                  <a:cubicBezTo>
                    <a:pt x="24" y="271"/>
                    <a:pt x="24" y="271"/>
                    <a:pt x="24" y="271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306" y="83"/>
                    <a:pt x="306" y="83"/>
                    <a:pt x="306" y="83"/>
                  </a:cubicBezTo>
                  <a:lnTo>
                    <a:pt x="306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8450" y="3605213"/>
              <a:ext cx="174625" cy="263525"/>
            </a:xfrm>
            <a:custGeom>
              <a:avLst/>
              <a:gdLst>
                <a:gd name="T0" fmla="*/ 23 w 46"/>
                <a:gd name="T1" fmla="*/ 70 h 70"/>
                <a:gd name="T2" fmla="*/ 46 w 46"/>
                <a:gd name="T3" fmla="*/ 47 h 70"/>
                <a:gd name="T4" fmla="*/ 46 w 46"/>
                <a:gd name="T5" fmla="*/ 23 h 70"/>
                <a:gd name="T6" fmla="*/ 23 w 46"/>
                <a:gd name="T7" fmla="*/ 0 h 70"/>
                <a:gd name="T8" fmla="*/ 0 w 46"/>
                <a:gd name="T9" fmla="*/ 23 h 70"/>
                <a:gd name="T10" fmla="*/ 0 w 46"/>
                <a:gd name="T11" fmla="*/ 47 h 70"/>
                <a:gd name="T12" fmla="*/ 23 w 4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0">
                  <a:moveTo>
                    <a:pt x="23" y="70"/>
                  </a:moveTo>
                  <a:cubicBezTo>
                    <a:pt x="36" y="70"/>
                    <a:pt x="46" y="60"/>
                    <a:pt x="46" y="47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0"/>
                    <a:pt x="10" y="70"/>
                    <a:pt x="2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2288" y="4157663"/>
              <a:ext cx="13970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59300" y="4157663"/>
              <a:ext cx="13970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67263" y="4157663"/>
              <a:ext cx="13970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2288" y="4364038"/>
              <a:ext cx="139700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59300" y="4364038"/>
              <a:ext cx="139700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67263" y="4364038"/>
              <a:ext cx="139700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2288" y="4570413"/>
              <a:ext cx="139700" cy="125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08450" y="4364038"/>
              <a:ext cx="141288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08450" y="4570413"/>
              <a:ext cx="141288" cy="125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59300" y="4570413"/>
              <a:ext cx="139700" cy="125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67263" y="4570413"/>
              <a:ext cx="139700" cy="125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1" name="出自【趣你的PPT】(微信:qunideppt)：最优质的PPT资源库"/>
          <p:cNvSpPr/>
          <p:nvPr/>
        </p:nvSpPr>
        <p:spPr>
          <a:xfrm>
            <a:off x="1444617" y="2883792"/>
            <a:ext cx="711213" cy="715677"/>
          </a:xfrm>
          <a:prstGeom prst="ellipse">
            <a:avLst/>
          </a:prstGeom>
          <a:solidFill>
            <a:srgbClr val="2FA2B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5880" tIns="55880" rIns="55880" bIns="55880" numCol="1" spcCol="1270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82出自【趣你的PPT】(微信:qunideppt)：最优质的PPT资源库"/>
          <p:cNvGrpSpPr/>
          <p:nvPr/>
        </p:nvGrpSpPr>
        <p:grpSpPr>
          <a:xfrm>
            <a:off x="1638807" y="3048355"/>
            <a:ext cx="366179" cy="377109"/>
            <a:chOff x="3681413" y="3632200"/>
            <a:chExt cx="638175" cy="6572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76688" y="3681413"/>
              <a:ext cx="342900" cy="533400"/>
            </a:xfrm>
            <a:custGeom>
              <a:avLst/>
              <a:gdLst/>
              <a:ahLst/>
              <a:cxnLst>
                <a:cxn ang="0">
                  <a:pos x="135" y="53"/>
                </a:cxn>
                <a:cxn ang="0">
                  <a:pos x="134" y="52"/>
                </a:cxn>
                <a:cxn ang="0">
                  <a:pos x="121" y="47"/>
                </a:cxn>
                <a:cxn ang="0">
                  <a:pos x="112" y="56"/>
                </a:cxn>
                <a:cxn ang="0">
                  <a:pos x="103" y="46"/>
                </a:cxn>
                <a:cxn ang="0">
                  <a:pos x="103" y="46"/>
                </a:cxn>
                <a:cxn ang="0">
                  <a:pos x="91" y="52"/>
                </a:cxn>
                <a:cxn ang="0">
                  <a:pos x="88" y="53"/>
                </a:cxn>
                <a:cxn ang="0">
                  <a:pos x="71" y="55"/>
                </a:cxn>
                <a:cxn ang="0">
                  <a:pos x="29" y="9"/>
                </a:cxn>
                <a:cxn ang="0">
                  <a:pos x="22" y="2"/>
                </a:cxn>
                <a:cxn ang="0">
                  <a:pos x="18" y="1"/>
                </a:cxn>
                <a:cxn ang="0">
                  <a:pos x="10" y="2"/>
                </a:cxn>
                <a:cxn ang="0">
                  <a:pos x="3" y="21"/>
                </a:cxn>
                <a:cxn ang="0">
                  <a:pos x="12" y="36"/>
                </a:cxn>
                <a:cxn ang="0">
                  <a:pos x="16" y="41"/>
                </a:cxn>
                <a:cxn ang="0">
                  <a:pos x="63" y="82"/>
                </a:cxn>
                <a:cxn ang="0">
                  <a:pos x="75" y="84"/>
                </a:cxn>
                <a:cxn ang="0">
                  <a:pos x="75" y="158"/>
                </a:cxn>
                <a:cxn ang="0">
                  <a:pos x="77" y="168"/>
                </a:cxn>
                <a:cxn ang="0">
                  <a:pos x="77" y="170"/>
                </a:cxn>
                <a:cxn ang="0">
                  <a:pos x="77" y="305"/>
                </a:cxn>
                <a:cxn ang="0">
                  <a:pos x="93" y="321"/>
                </a:cxn>
                <a:cxn ang="0">
                  <a:pos x="110" y="305"/>
                </a:cxn>
                <a:cxn ang="0">
                  <a:pos x="110" y="190"/>
                </a:cxn>
                <a:cxn ang="0">
                  <a:pos x="112" y="190"/>
                </a:cxn>
                <a:cxn ang="0">
                  <a:pos x="112" y="190"/>
                </a:cxn>
                <a:cxn ang="0">
                  <a:pos x="112" y="305"/>
                </a:cxn>
                <a:cxn ang="0">
                  <a:pos x="129" y="321"/>
                </a:cxn>
                <a:cxn ang="0">
                  <a:pos x="129" y="321"/>
                </a:cxn>
                <a:cxn ang="0">
                  <a:pos x="146" y="305"/>
                </a:cxn>
                <a:cxn ang="0">
                  <a:pos x="146" y="173"/>
                </a:cxn>
                <a:cxn ang="0">
                  <a:pos x="149" y="175"/>
                </a:cxn>
                <a:cxn ang="0">
                  <a:pos x="155" y="177"/>
                </a:cxn>
                <a:cxn ang="0">
                  <a:pos x="168" y="170"/>
                </a:cxn>
                <a:cxn ang="0">
                  <a:pos x="135" y="53"/>
                </a:cxn>
                <a:cxn ang="0">
                  <a:pos x="112" y="127"/>
                </a:cxn>
                <a:cxn ang="0">
                  <a:pos x="112" y="127"/>
                </a:cxn>
                <a:cxn ang="0">
                  <a:pos x="103" y="115"/>
                </a:cxn>
                <a:cxn ang="0">
                  <a:pos x="112" y="57"/>
                </a:cxn>
                <a:cxn ang="0">
                  <a:pos x="112" y="57"/>
                </a:cxn>
                <a:cxn ang="0">
                  <a:pos x="121" y="115"/>
                </a:cxn>
                <a:cxn ang="0">
                  <a:pos x="112" y="127"/>
                </a:cxn>
                <a:cxn ang="0">
                  <a:pos x="149" y="143"/>
                </a:cxn>
                <a:cxn ang="0">
                  <a:pos x="149" y="103"/>
                </a:cxn>
                <a:cxn ang="0">
                  <a:pos x="149" y="143"/>
                </a:cxn>
                <a:cxn ang="0">
                  <a:pos x="149" y="143"/>
                </a:cxn>
                <a:cxn ang="0">
                  <a:pos x="149" y="143"/>
                </a:cxn>
              </a:cxnLst>
              <a:rect l="0" t="0" r="r" b="b"/>
              <a:pathLst>
                <a:path w="207" h="321">
                  <a:moveTo>
                    <a:pt x="135" y="53"/>
                  </a:moveTo>
                  <a:cubicBezTo>
                    <a:pt x="135" y="53"/>
                    <a:pt x="134" y="52"/>
                    <a:pt x="134" y="52"/>
                  </a:cubicBezTo>
                  <a:cubicBezTo>
                    <a:pt x="130" y="50"/>
                    <a:pt x="126" y="48"/>
                    <a:pt x="121" y="47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99" y="48"/>
                    <a:pt x="95" y="49"/>
                    <a:pt x="91" y="52"/>
                  </a:cubicBezTo>
                  <a:cubicBezTo>
                    <a:pt x="90" y="52"/>
                    <a:pt x="89" y="52"/>
                    <a:pt x="88" y="53"/>
                  </a:cubicBezTo>
                  <a:cubicBezTo>
                    <a:pt x="82" y="56"/>
                    <a:pt x="77" y="57"/>
                    <a:pt x="71" y="55"/>
                  </a:cubicBezTo>
                  <a:cubicBezTo>
                    <a:pt x="52" y="49"/>
                    <a:pt x="34" y="19"/>
                    <a:pt x="29" y="9"/>
                  </a:cubicBezTo>
                  <a:cubicBezTo>
                    <a:pt x="27" y="6"/>
                    <a:pt x="25" y="4"/>
                    <a:pt x="22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0"/>
                    <a:pt x="13" y="1"/>
                    <a:pt x="10" y="2"/>
                  </a:cubicBezTo>
                  <a:cubicBezTo>
                    <a:pt x="3" y="5"/>
                    <a:pt x="0" y="14"/>
                    <a:pt x="3" y="21"/>
                  </a:cubicBezTo>
                  <a:cubicBezTo>
                    <a:pt x="4" y="23"/>
                    <a:pt x="7" y="29"/>
                    <a:pt x="12" y="3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6" y="56"/>
                    <a:pt x="42" y="75"/>
                    <a:pt x="63" y="82"/>
                  </a:cubicBezTo>
                  <a:cubicBezTo>
                    <a:pt x="67" y="83"/>
                    <a:pt x="71" y="84"/>
                    <a:pt x="75" y="84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62"/>
                    <a:pt x="76" y="165"/>
                    <a:pt x="77" y="168"/>
                  </a:cubicBezTo>
                  <a:cubicBezTo>
                    <a:pt x="77" y="169"/>
                    <a:pt x="77" y="170"/>
                    <a:pt x="77" y="170"/>
                  </a:cubicBezTo>
                  <a:cubicBezTo>
                    <a:pt x="77" y="305"/>
                    <a:pt x="77" y="305"/>
                    <a:pt x="77" y="305"/>
                  </a:cubicBezTo>
                  <a:cubicBezTo>
                    <a:pt x="77" y="314"/>
                    <a:pt x="84" y="321"/>
                    <a:pt x="93" y="321"/>
                  </a:cubicBezTo>
                  <a:cubicBezTo>
                    <a:pt x="103" y="321"/>
                    <a:pt x="110" y="314"/>
                    <a:pt x="110" y="305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1" y="190"/>
                    <a:pt x="111" y="190"/>
                    <a:pt x="112" y="190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305"/>
                    <a:pt x="112" y="305"/>
                    <a:pt x="112" y="305"/>
                  </a:cubicBezTo>
                  <a:cubicBezTo>
                    <a:pt x="112" y="314"/>
                    <a:pt x="120" y="321"/>
                    <a:pt x="129" y="321"/>
                  </a:cubicBezTo>
                  <a:cubicBezTo>
                    <a:pt x="129" y="321"/>
                    <a:pt x="129" y="321"/>
                    <a:pt x="129" y="321"/>
                  </a:cubicBezTo>
                  <a:cubicBezTo>
                    <a:pt x="138" y="321"/>
                    <a:pt x="146" y="314"/>
                    <a:pt x="146" y="305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6" y="174"/>
                    <a:pt x="147" y="175"/>
                    <a:pt x="149" y="175"/>
                  </a:cubicBezTo>
                  <a:cubicBezTo>
                    <a:pt x="151" y="176"/>
                    <a:pt x="153" y="177"/>
                    <a:pt x="155" y="177"/>
                  </a:cubicBezTo>
                  <a:cubicBezTo>
                    <a:pt x="160" y="177"/>
                    <a:pt x="165" y="174"/>
                    <a:pt x="168" y="170"/>
                  </a:cubicBezTo>
                  <a:cubicBezTo>
                    <a:pt x="207" y="97"/>
                    <a:pt x="153" y="64"/>
                    <a:pt x="135" y="53"/>
                  </a:cubicBezTo>
                  <a:close/>
                  <a:moveTo>
                    <a:pt x="112" y="127"/>
                  </a:moveTo>
                  <a:cubicBezTo>
                    <a:pt x="112" y="127"/>
                    <a:pt x="112" y="127"/>
                    <a:pt x="112" y="127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112" y="127"/>
                  </a:lnTo>
                  <a:close/>
                  <a:moveTo>
                    <a:pt x="149" y="143"/>
                  </a:moveTo>
                  <a:cubicBezTo>
                    <a:pt x="149" y="103"/>
                    <a:pt x="149" y="103"/>
                    <a:pt x="149" y="103"/>
                  </a:cubicBezTo>
                  <a:cubicBezTo>
                    <a:pt x="154" y="113"/>
                    <a:pt x="156" y="126"/>
                    <a:pt x="149" y="143"/>
                  </a:cubicBezTo>
                  <a:close/>
                  <a:moveTo>
                    <a:pt x="149" y="143"/>
                  </a:moveTo>
                  <a:cubicBezTo>
                    <a:pt x="149" y="143"/>
                    <a:pt x="149" y="143"/>
                    <a:pt x="149" y="14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02100" y="3633788"/>
              <a:ext cx="119063" cy="120650"/>
            </a:xfrm>
            <a:custGeom>
              <a:avLst/>
              <a:gdLst/>
              <a:ahLst/>
              <a:cxnLst>
                <a:cxn ang="0">
                  <a:pos x="72" y="36"/>
                </a:cxn>
                <a:cxn ang="0">
                  <a:pos x="36" y="72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72" y="36"/>
                </a:cxn>
                <a:cxn ang="0">
                  <a:pos x="72" y="36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  <a:moveTo>
                    <a:pt x="72" y="36"/>
                  </a:moveTo>
                  <a:cubicBezTo>
                    <a:pt x="72" y="36"/>
                    <a:pt x="72" y="36"/>
                    <a:pt x="72" y="3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03638" y="3632200"/>
              <a:ext cx="361950" cy="338137"/>
            </a:xfrm>
            <a:custGeom>
              <a:avLst/>
              <a:gdLst/>
              <a:ahLst/>
              <a:cxnLst>
                <a:cxn ang="0">
                  <a:pos x="197" y="203"/>
                </a:cxn>
                <a:cxn ang="0">
                  <a:pos x="20" y="203"/>
                </a:cxn>
                <a:cxn ang="0">
                  <a:pos x="0" y="182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97" y="0"/>
                </a:cxn>
                <a:cxn ang="0">
                  <a:pos x="218" y="20"/>
                </a:cxn>
                <a:cxn ang="0">
                  <a:pos x="218" y="182"/>
                </a:cxn>
                <a:cxn ang="0">
                  <a:pos x="197" y="203"/>
                </a:cxn>
                <a:cxn ang="0">
                  <a:pos x="20" y="13"/>
                </a:cxn>
                <a:cxn ang="0">
                  <a:pos x="13" y="20"/>
                </a:cxn>
                <a:cxn ang="0">
                  <a:pos x="13" y="182"/>
                </a:cxn>
                <a:cxn ang="0">
                  <a:pos x="20" y="189"/>
                </a:cxn>
                <a:cxn ang="0">
                  <a:pos x="197" y="189"/>
                </a:cxn>
                <a:cxn ang="0">
                  <a:pos x="204" y="182"/>
                </a:cxn>
                <a:cxn ang="0">
                  <a:pos x="204" y="20"/>
                </a:cxn>
                <a:cxn ang="0">
                  <a:pos x="197" y="13"/>
                </a:cxn>
                <a:cxn ang="0">
                  <a:pos x="20" y="13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218" h="203">
                  <a:moveTo>
                    <a:pt x="197" y="203"/>
                  </a:moveTo>
                  <a:cubicBezTo>
                    <a:pt x="20" y="203"/>
                    <a:pt x="20" y="203"/>
                    <a:pt x="20" y="203"/>
                  </a:cubicBezTo>
                  <a:cubicBezTo>
                    <a:pt x="9" y="203"/>
                    <a:pt x="0" y="194"/>
                    <a:pt x="0" y="1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08" y="0"/>
                    <a:pt x="218" y="9"/>
                    <a:pt x="218" y="20"/>
                  </a:cubicBezTo>
                  <a:cubicBezTo>
                    <a:pt x="218" y="182"/>
                    <a:pt x="218" y="182"/>
                    <a:pt x="218" y="182"/>
                  </a:cubicBezTo>
                  <a:cubicBezTo>
                    <a:pt x="218" y="194"/>
                    <a:pt x="208" y="203"/>
                    <a:pt x="197" y="203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20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3" y="186"/>
                    <a:pt x="16" y="189"/>
                    <a:pt x="20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201" y="189"/>
                    <a:pt x="204" y="186"/>
                    <a:pt x="204" y="182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16"/>
                    <a:pt x="201" y="13"/>
                    <a:pt x="197" y="13"/>
                  </a:cubicBezTo>
                  <a:lnTo>
                    <a:pt x="20" y="13"/>
                  </a:ln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43325" y="4003675"/>
              <a:ext cx="96838" cy="93662"/>
            </a:xfrm>
            <a:custGeom>
              <a:avLst/>
              <a:gdLst/>
              <a:ahLst/>
              <a:cxnLst>
                <a:cxn ang="0">
                  <a:pos x="58" y="29"/>
                </a:cxn>
                <a:cxn ang="0">
                  <a:pos x="29" y="57"/>
                </a:cxn>
                <a:cxn ang="0">
                  <a:pos x="0" y="29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58" y="29"/>
                </a:cxn>
                <a:cxn ang="0">
                  <a:pos x="58" y="2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58" y="29"/>
                  </a:moveTo>
                  <a:cubicBezTo>
                    <a:pt x="58" y="29"/>
                    <a:pt x="58" y="29"/>
                    <a:pt x="58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9570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8" y="64"/>
                </a:cxn>
                <a:cxn ang="0">
                  <a:pos x="87" y="64"/>
                </a:cxn>
                <a:cxn ang="0">
                  <a:pos x="87" y="44"/>
                </a:cxn>
                <a:cxn ang="0">
                  <a:pos x="91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5" y="0"/>
                </a:cxn>
                <a:cxn ang="0">
                  <a:pos x="58" y="7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40" y="5"/>
                </a:cxn>
                <a:cxn ang="0">
                  <a:pos x="39" y="5"/>
                </a:cxn>
                <a:cxn ang="0">
                  <a:pos x="2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90" y="49"/>
                    <a:pt x="92" y="56"/>
                    <a:pt x="91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2" y="2"/>
                    <a:pt x="69" y="1"/>
                    <a:pt x="65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1"/>
                    <a:pt x="44" y="2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28" y="12"/>
                    <a:pt x="0" y="29"/>
                    <a:pt x="2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29063" y="4003675"/>
              <a:ext cx="93663" cy="93662"/>
            </a:xfrm>
            <a:custGeom>
              <a:avLst/>
              <a:gdLst/>
              <a:ahLst/>
              <a:cxnLst>
                <a:cxn ang="0">
                  <a:pos x="57" y="29"/>
                </a:cxn>
                <a:cxn ang="0">
                  <a:pos x="28" y="57"/>
                </a:cxn>
                <a:cxn ang="0">
                  <a:pos x="0" y="29"/>
                </a:cxn>
                <a:cxn ang="0">
                  <a:pos x="28" y="0"/>
                </a:cxn>
                <a:cxn ang="0">
                  <a:pos x="57" y="29"/>
                </a:cxn>
                <a:cxn ang="0">
                  <a:pos x="57" y="29"/>
                </a:cxn>
                <a:cxn ang="0">
                  <a:pos x="57" y="29"/>
                </a:cxn>
              </a:cxnLst>
              <a:rect l="0" t="0" r="r" b="b"/>
              <a:pathLst>
                <a:path w="57" h="57">
                  <a:moveTo>
                    <a:pt x="57" y="29"/>
                  </a:moveTo>
                  <a:cubicBezTo>
                    <a:pt x="57" y="45"/>
                    <a:pt x="44" y="57"/>
                    <a:pt x="28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7" y="29"/>
                  </a:moveTo>
                  <a:cubicBezTo>
                    <a:pt x="57" y="29"/>
                    <a:pt x="57" y="29"/>
                    <a:pt x="57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7985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9" y="64"/>
                </a:cxn>
                <a:cxn ang="0">
                  <a:pos x="88" y="64"/>
                </a:cxn>
                <a:cxn ang="0">
                  <a:pos x="88" y="44"/>
                </a:cxn>
                <a:cxn ang="0">
                  <a:pos x="92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6" y="0"/>
                </a:cxn>
                <a:cxn ang="0">
                  <a:pos x="58" y="7"/>
                </a:cxn>
                <a:cxn ang="0">
                  <a:pos x="52" y="0"/>
                </a:cxn>
                <a:cxn ang="0">
                  <a:pos x="51" y="0"/>
                </a:cxn>
                <a:cxn ang="0">
                  <a:pos x="41" y="5"/>
                </a:cxn>
                <a:cxn ang="0">
                  <a:pos x="39" y="5"/>
                </a:cxn>
                <a:cxn ang="0">
                  <a:pos x="3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91" y="49"/>
                    <a:pt x="92" y="56"/>
                    <a:pt x="92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3" y="2"/>
                    <a:pt x="69" y="1"/>
                    <a:pt x="66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1"/>
                    <a:pt x="44" y="2"/>
                    <a:pt x="41" y="5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28" y="12"/>
                    <a:pt x="0" y="29"/>
                    <a:pt x="3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1413" y="4222750"/>
              <a:ext cx="542925" cy="66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95713" y="3709988"/>
              <a:ext cx="177800" cy="179387"/>
            </a:xfrm>
            <a:custGeom>
              <a:avLst/>
              <a:gdLst/>
              <a:ahLst/>
              <a:cxnLst>
                <a:cxn ang="0">
                  <a:pos x="103" y="61"/>
                </a:cxn>
                <a:cxn ang="0">
                  <a:pos x="97" y="59"/>
                </a:cxn>
                <a:cxn ang="0">
                  <a:pos x="97" y="46"/>
                </a:cxn>
                <a:cxn ang="0">
                  <a:pos x="102" y="44"/>
                </a:cxn>
                <a:cxn ang="0">
                  <a:pos x="105" y="35"/>
                </a:cxn>
                <a:cxn ang="0">
                  <a:pos x="102" y="28"/>
                </a:cxn>
                <a:cxn ang="0">
                  <a:pos x="93" y="24"/>
                </a:cxn>
                <a:cxn ang="0">
                  <a:pos x="88" y="27"/>
                </a:cxn>
                <a:cxn ang="0">
                  <a:pos x="78" y="18"/>
                </a:cxn>
                <a:cxn ang="0">
                  <a:pos x="81" y="13"/>
                </a:cxn>
                <a:cxn ang="0">
                  <a:pos x="76" y="4"/>
                </a:cxn>
                <a:cxn ang="0">
                  <a:pos x="69" y="1"/>
                </a:cxn>
                <a:cxn ang="0">
                  <a:pos x="60" y="5"/>
                </a:cxn>
                <a:cxn ang="0">
                  <a:pos x="58" y="11"/>
                </a:cxn>
                <a:cxn ang="0">
                  <a:pos x="46" y="11"/>
                </a:cxn>
                <a:cxn ang="0">
                  <a:pos x="43" y="6"/>
                </a:cxn>
                <a:cxn ang="0">
                  <a:pos x="34" y="3"/>
                </a:cxn>
                <a:cxn ang="0">
                  <a:pos x="27" y="6"/>
                </a:cxn>
                <a:cxn ang="0">
                  <a:pos x="24" y="15"/>
                </a:cxn>
                <a:cxn ang="0">
                  <a:pos x="26" y="20"/>
                </a:cxn>
                <a:cxn ang="0">
                  <a:pos x="18" y="30"/>
                </a:cxn>
                <a:cxn ang="0">
                  <a:pos x="12" y="28"/>
                </a:cxn>
                <a:cxn ang="0">
                  <a:pos x="3" y="32"/>
                </a:cxn>
                <a:cxn ang="0">
                  <a:pos x="1" y="39"/>
                </a:cxn>
                <a:cxn ang="0">
                  <a:pos x="1" y="44"/>
                </a:cxn>
                <a:cxn ang="0">
                  <a:pos x="5" y="48"/>
                </a:cxn>
                <a:cxn ang="0">
                  <a:pos x="10" y="50"/>
                </a:cxn>
                <a:cxn ang="0">
                  <a:pos x="11" y="62"/>
                </a:cxn>
                <a:cxn ang="0">
                  <a:pos x="5" y="65"/>
                </a:cxn>
                <a:cxn ang="0">
                  <a:pos x="2" y="74"/>
                </a:cxn>
                <a:cxn ang="0">
                  <a:pos x="5" y="81"/>
                </a:cxn>
                <a:cxn ang="0">
                  <a:pos x="14" y="84"/>
                </a:cxn>
                <a:cxn ang="0">
                  <a:pos x="20" y="82"/>
                </a:cxn>
                <a:cxn ang="0">
                  <a:pos x="29" y="90"/>
                </a:cxn>
                <a:cxn ang="0">
                  <a:pos x="27" y="96"/>
                </a:cxn>
                <a:cxn ang="0">
                  <a:pos x="27" y="101"/>
                </a:cxn>
                <a:cxn ang="0">
                  <a:pos x="31" y="105"/>
                </a:cxn>
                <a:cxn ang="0">
                  <a:pos x="38" y="107"/>
                </a:cxn>
                <a:cxn ang="0">
                  <a:pos x="43" y="107"/>
                </a:cxn>
                <a:cxn ang="0">
                  <a:pos x="47" y="103"/>
                </a:cxn>
                <a:cxn ang="0">
                  <a:pos x="49" y="98"/>
                </a:cxn>
                <a:cxn ang="0">
                  <a:pos x="62" y="97"/>
                </a:cxn>
                <a:cxn ang="0">
                  <a:pos x="64" y="103"/>
                </a:cxn>
                <a:cxn ang="0">
                  <a:pos x="73" y="106"/>
                </a:cxn>
                <a:cxn ang="0">
                  <a:pos x="80" y="103"/>
                </a:cxn>
                <a:cxn ang="0">
                  <a:pos x="84" y="94"/>
                </a:cxn>
                <a:cxn ang="0">
                  <a:pos x="81" y="88"/>
                </a:cxn>
                <a:cxn ang="0">
                  <a:pos x="90" y="79"/>
                </a:cxn>
                <a:cxn ang="0">
                  <a:pos x="95" y="81"/>
                </a:cxn>
                <a:cxn ang="0">
                  <a:pos x="101" y="81"/>
                </a:cxn>
                <a:cxn ang="0">
                  <a:pos x="104" y="77"/>
                </a:cxn>
                <a:cxn ang="0">
                  <a:pos x="107" y="70"/>
                </a:cxn>
                <a:cxn ang="0">
                  <a:pos x="103" y="61"/>
                </a:cxn>
                <a:cxn ang="0">
                  <a:pos x="65" y="79"/>
                </a:cxn>
                <a:cxn ang="0">
                  <a:pos x="54" y="81"/>
                </a:cxn>
                <a:cxn ang="0">
                  <a:pos x="29" y="66"/>
                </a:cxn>
                <a:cxn ang="0">
                  <a:pos x="42" y="30"/>
                </a:cxn>
                <a:cxn ang="0">
                  <a:pos x="54" y="27"/>
                </a:cxn>
                <a:cxn ang="0">
                  <a:pos x="78" y="43"/>
                </a:cxn>
                <a:cxn ang="0">
                  <a:pos x="65" y="79"/>
                </a:cxn>
                <a:cxn ang="0">
                  <a:pos x="65" y="79"/>
                </a:cxn>
                <a:cxn ang="0">
                  <a:pos x="65" y="79"/>
                </a:cxn>
              </a:cxnLst>
              <a:rect l="0" t="0" r="r" b="b"/>
              <a:pathLst>
                <a:path w="108" h="108">
                  <a:moveTo>
                    <a:pt x="103" y="61"/>
                  </a:moveTo>
                  <a:cubicBezTo>
                    <a:pt x="97" y="59"/>
                    <a:pt x="97" y="59"/>
                    <a:pt x="97" y="59"/>
                  </a:cubicBezTo>
                  <a:cubicBezTo>
                    <a:pt x="98" y="55"/>
                    <a:pt x="97" y="51"/>
                    <a:pt x="97" y="46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6" y="42"/>
                    <a:pt x="107" y="38"/>
                    <a:pt x="105" y="3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1" y="24"/>
                    <a:pt x="97" y="23"/>
                    <a:pt x="93" y="24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5" y="24"/>
                    <a:pt x="82" y="21"/>
                    <a:pt x="78" y="18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2" y="9"/>
                    <a:pt x="80" y="5"/>
                    <a:pt x="76" y="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2" y="2"/>
                    <a:pt x="60" y="5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4" y="10"/>
                    <a:pt x="50" y="11"/>
                    <a:pt x="46" y="11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2"/>
                    <a:pt x="38" y="1"/>
                    <a:pt x="34" y="3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7"/>
                    <a:pt x="22" y="11"/>
                    <a:pt x="24" y="15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3" y="23"/>
                    <a:pt x="20" y="26"/>
                    <a:pt x="18" y="3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6"/>
                    <a:pt x="4" y="28"/>
                    <a:pt x="3" y="32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1"/>
                    <a:pt x="0" y="42"/>
                    <a:pt x="1" y="44"/>
                  </a:cubicBezTo>
                  <a:cubicBezTo>
                    <a:pt x="2" y="46"/>
                    <a:pt x="3" y="47"/>
                    <a:pt x="5" y="48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4"/>
                    <a:pt x="10" y="58"/>
                    <a:pt x="11" y="62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2" y="66"/>
                    <a:pt x="0" y="71"/>
                    <a:pt x="2" y="74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7" y="84"/>
                    <a:pt x="11" y="86"/>
                    <a:pt x="14" y="84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5"/>
                    <a:pt x="26" y="88"/>
                    <a:pt x="29" y="90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6" y="98"/>
                    <a:pt x="26" y="100"/>
                    <a:pt x="27" y="101"/>
                  </a:cubicBezTo>
                  <a:cubicBezTo>
                    <a:pt x="28" y="103"/>
                    <a:pt x="29" y="104"/>
                    <a:pt x="31" y="10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0" y="108"/>
                    <a:pt x="42" y="108"/>
                    <a:pt x="43" y="107"/>
                  </a:cubicBezTo>
                  <a:cubicBezTo>
                    <a:pt x="45" y="107"/>
                    <a:pt x="46" y="105"/>
                    <a:pt x="47" y="103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3" y="98"/>
                    <a:pt x="57" y="98"/>
                    <a:pt x="62" y="97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6" y="106"/>
                    <a:pt x="70" y="108"/>
                    <a:pt x="73" y="106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4" y="101"/>
                    <a:pt x="85" y="97"/>
                    <a:pt x="84" y="94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4" y="86"/>
                    <a:pt x="87" y="82"/>
                    <a:pt x="90" y="79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97" y="82"/>
                    <a:pt x="99" y="82"/>
                    <a:pt x="101" y="81"/>
                  </a:cubicBezTo>
                  <a:cubicBezTo>
                    <a:pt x="102" y="80"/>
                    <a:pt x="104" y="79"/>
                    <a:pt x="104" y="77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8" y="66"/>
                    <a:pt x="106" y="62"/>
                    <a:pt x="103" y="61"/>
                  </a:cubicBezTo>
                  <a:close/>
                  <a:moveTo>
                    <a:pt x="65" y="79"/>
                  </a:moveTo>
                  <a:cubicBezTo>
                    <a:pt x="61" y="81"/>
                    <a:pt x="58" y="81"/>
                    <a:pt x="54" y="81"/>
                  </a:cubicBezTo>
                  <a:cubicBezTo>
                    <a:pt x="43" y="81"/>
                    <a:pt x="33" y="75"/>
                    <a:pt x="29" y="66"/>
                  </a:cubicBezTo>
                  <a:cubicBezTo>
                    <a:pt x="23" y="52"/>
                    <a:pt x="29" y="36"/>
                    <a:pt x="42" y="30"/>
                  </a:cubicBezTo>
                  <a:cubicBezTo>
                    <a:pt x="46" y="28"/>
                    <a:pt x="50" y="27"/>
                    <a:pt x="54" y="27"/>
                  </a:cubicBezTo>
                  <a:cubicBezTo>
                    <a:pt x="64" y="27"/>
                    <a:pt x="74" y="33"/>
                    <a:pt x="78" y="43"/>
                  </a:cubicBezTo>
                  <a:cubicBezTo>
                    <a:pt x="85" y="57"/>
                    <a:pt x="79" y="73"/>
                    <a:pt x="65" y="79"/>
                  </a:cubicBezTo>
                  <a:close/>
                  <a:moveTo>
                    <a:pt x="65" y="79"/>
                  </a:moveTo>
                  <a:cubicBezTo>
                    <a:pt x="65" y="79"/>
                    <a:pt x="65" y="79"/>
                    <a:pt x="65" y="7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9" name="出自【趣你的PPT】(微信:qunideppt)：最优质的PPT资源库"/>
          <p:cNvSpPr txBox="1"/>
          <p:nvPr/>
        </p:nvSpPr>
        <p:spPr>
          <a:xfrm>
            <a:off x="1444617" y="1806996"/>
            <a:ext cx="3888441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60" name="出自【趣你的PPT】(微信:qunideppt)：最优质的PPT资源库"/>
          <p:cNvSpPr txBox="1">
            <a:spLocks/>
          </p:cNvSpPr>
          <p:nvPr/>
        </p:nvSpPr>
        <p:spPr>
          <a:xfrm>
            <a:off x="2212427" y="2866730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286836" y="3211856"/>
            <a:ext cx="25277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62" name="出自【趣你的PPT】(微信:qunideppt)：最优质的PPT资源库"/>
          <p:cNvSpPr txBox="1">
            <a:spLocks/>
          </p:cNvSpPr>
          <p:nvPr/>
        </p:nvSpPr>
        <p:spPr>
          <a:xfrm>
            <a:off x="2212427" y="3959106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2286836" y="4304232"/>
            <a:ext cx="25277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74" name="出自【趣你的PPT】(微信:qunideppt)：最优质的PPT资源库"/>
          <p:cNvSpPr txBox="1">
            <a:spLocks/>
          </p:cNvSpPr>
          <p:nvPr/>
        </p:nvSpPr>
        <p:spPr>
          <a:xfrm>
            <a:off x="2212427" y="4992508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2286836" y="5337634"/>
            <a:ext cx="25277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57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027769" y="3037417"/>
            <a:ext cx="8132232" cy="3843867"/>
          </a:xfrm>
          <a:custGeom>
            <a:avLst/>
            <a:gdLst>
              <a:gd name="T0" fmla="*/ 3129 w 3129"/>
              <a:gd name="T1" fmla="*/ 1788 h 1788"/>
              <a:gd name="T2" fmla="*/ 2652 w 3129"/>
              <a:gd name="T3" fmla="*/ 1556 h 1788"/>
              <a:gd name="T4" fmla="*/ 2582 w 3129"/>
              <a:gd name="T5" fmla="*/ 1416 h 1788"/>
              <a:gd name="T6" fmla="*/ 2582 w 3129"/>
              <a:gd name="T7" fmla="*/ 1336 h 1788"/>
              <a:gd name="T8" fmla="*/ 2582 w 3129"/>
              <a:gd name="T9" fmla="*/ 214 h 1788"/>
              <a:gd name="T10" fmla="*/ 2582 w 3129"/>
              <a:gd name="T11" fmla="*/ 133 h 1788"/>
              <a:gd name="T12" fmla="*/ 2652 w 3129"/>
              <a:gd name="T13" fmla="*/ 0 h 1788"/>
              <a:gd name="T14" fmla="*/ 2004 w 3129"/>
              <a:gd name="T15" fmla="*/ 0 h 1788"/>
              <a:gd name="T16" fmla="*/ 2002 w 3129"/>
              <a:gd name="T17" fmla="*/ 0 h 1788"/>
              <a:gd name="T18" fmla="*/ 1578 w 3129"/>
              <a:gd name="T19" fmla="*/ 0 h 1788"/>
              <a:gd name="T20" fmla="*/ 1576 w 3129"/>
              <a:gd name="T21" fmla="*/ 0 h 1788"/>
              <a:gd name="T22" fmla="*/ 1506 w 3129"/>
              <a:gd name="T23" fmla="*/ 0 h 1788"/>
              <a:gd name="T24" fmla="*/ 1504 w 3129"/>
              <a:gd name="T25" fmla="*/ 0 h 1788"/>
              <a:gd name="T26" fmla="*/ 1081 w 3129"/>
              <a:gd name="T27" fmla="*/ 0 h 1788"/>
              <a:gd name="T28" fmla="*/ 1079 w 3129"/>
              <a:gd name="T29" fmla="*/ 0 h 1788"/>
              <a:gd name="T30" fmla="*/ 430 w 3129"/>
              <a:gd name="T31" fmla="*/ 0 h 1788"/>
              <a:gd name="T32" fmla="*/ 498 w 3129"/>
              <a:gd name="T33" fmla="*/ 133 h 1788"/>
              <a:gd name="T34" fmla="*/ 498 w 3129"/>
              <a:gd name="T35" fmla="*/ 214 h 1788"/>
              <a:gd name="T36" fmla="*/ 498 w 3129"/>
              <a:gd name="T37" fmla="*/ 1336 h 1788"/>
              <a:gd name="T38" fmla="*/ 498 w 3129"/>
              <a:gd name="T39" fmla="*/ 1416 h 1788"/>
              <a:gd name="T40" fmla="*/ 433 w 3129"/>
              <a:gd name="T41" fmla="*/ 1556 h 1788"/>
              <a:gd name="T42" fmla="*/ 0 w 3129"/>
              <a:gd name="T43" fmla="*/ 1788 h 1788"/>
              <a:gd name="T44" fmla="*/ 3129 w 3129"/>
              <a:gd name="T45" fmla="*/ 1788 h 1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29" h="1788">
                <a:moveTo>
                  <a:pt x="3129" y="1788"/>
                </a:moveTo>
                <a:cubicBezTo>
                  <a:pt x="3129" y="1788"/>
                  <a:pt x="2669" y="1565"/>
                  <a:pt x="2652" y="1556"/>
                </a:cubicBezTo>
                <a:cubicBezTo>
                  <a:pt x="2635" y="1547"/>
                  <a:pt x="2582" y="1522"/>
                  <a:pt x="2582" y="1416"/>
                </a:cubicBezTo>
                <a:cubicBezTo>
                  <a:pt x="2582" y="1400"/>
                  <a:pt x="2582" y="1372"/>
                  <a:pt x="2582" y="1336"/>
                </a:cubicBezTo>
                <a:cubicBezTo>
                  <a:pt x="2582" y="1048"/>
                  <a:pt x="2582" y="214"/>
                  <a:pt x="2582" y="214"/>
                </a:cubicBezTo>
                <a:cubicBezTo>
                  <a:pt x="2582" y="177"/>
                  <a:pt x="2582" y="149"/>
                  <a:pt x="2582" y="133"/>
                </a:cubicBezTo>
                <a:cubicBezTo>
                  <a:pt x="2582" y="2"/>
                  <a:pt x="2643" y="0"/>
                  <a:pt x="2652" y="0"/>
                </a:cubicBezTo>
                <a:cubicBezTo>
                  <a:pt x="2004" y="0"/>
                  <a:pt x="2004" y="0"/>
                  <a:pt x="2004" y="0"/>
                </a:cubicBezTo>
                <a:cubicBezTo>
                  <a:pt x="2002" y="0"/>
                  <a:pt x="2002" y="0"/>
                  <a:pt x="2002" y="0"/>
                </a:cubicBezTo>
                <a:cubicBezTo>
                  <a:pt x="1578" y="0"/>
                  <a:pt x="1578" y="0"/>
                  <a:pt x="1578" y="0"/>
                </a:cubicBezTo>
                <a:cubicBezTo>
                  <a:pt x="1577" y="0"/>
                  <a:pt x="1576" y="0"/>
                  <a:pt x="1576" y="0"/>
                </a:cubicBezTo>
                <a:cubicBezTo>
                  <a:pt x="1506" y="0"/>
                  <a:pt x="1506" y="0"/>
                  <a:pt x="1506" y="0"/>
                </a:cubicBezTo>
                <a:cubicBezTo>
                  <a:pt x="1506" y="0"/>
                  <a:pt x="1506" y="0"/>
                  <a:pt x="1504" y="0"/>
                </a:cubicBezTo>
                <a:cubicBezTo>
                  <a:pt x="1081" y="0"/>
                  <a:pt x="1081" y="0"/>
                  <a:pt x="1081" y="0"/>
                </a:cubicBezTo>
                <a:cubicBezTo>
                  <a:pt x="1079" y="0"/>
                  <a:pt x="1079" y="0"/>
                  <a:pt x="1079" y="0"/>
                </a:cubicBezTo>
                <a:cubicBezTo>
                  <a:pt x="430" y="0"/>
                  <a:pt x="430" y="0"/>
                  <a:pt x="430" y="0"/>
                </a:cubicBezTo>
                <a:cubicBezTo>
                  <a:pt x="440" y="0"/>
                  <a:pt x="498" y="2"/>
                  <a:pt x="498" y="133"/>
                </a:cubicBezTo>
                <a:cubicBezTo>
                  <a:pt x="498" y="149"/>
                  <a:pt x="498" y="177"/>
                  <a:pt x="498" y="214"/>
                </a:cubicBezTo>
                <a:cubicBezTo>
                  <a:pt x="498" y="214"/>
                  <a:pt x="498" y="1048"/>
                  <a:pt x="498" y="1336"/>
                </a:cubicBezTo>
                <a:cubicBezTo>
                  <a:pt x="498" y="1372"/>
                  <a:pt x="498" y="1400"/>
                  <a:pt x="498" y="1416"/>
                </a:cubicBezTo>
                <a:cubicBezTo>
                  <a:pt x="498" y="1527"/>
                  <a:pt x="453" y="1545"/>
                  <a:pt x="433" y="1556"/>
                </a:cubicBezTo>
                <a:cubicBezTo>
                  <a:pt x="413" y="1567"/>
                  <a:pt x="0" y="1788"/>
                  <a:pt x="0" y="1788"/>
                </a:cubicBezTo>
                <a:lnTo>
                  <a:pt x="3129" y="1788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3147487" y="2571752"/>
            <a:ext cx="5894915" cy="4309533"/>
          </a:xfrm>
          <a:custGeom>
            <a:avLst/>
            <a:gdLst>
              <a:gd name="T0" fmla="*/ 2378 w 2378"/>
              <a:gd name="T1" fmla="*/ 2004 h 2004"/>
              <a:gd name="T2" fmla="*/ 2015 w 2378"/>
              <a:gd name="T3" fmla="*/ 1748 h 2004"/>
              <a:gd name="T4" fmla="*/ 1962 w 2378"/>
              <a:gd name="T5" fmla="*/ 1587 h 2004"/>
              <a:gd name="T6" fmla="*/ 1962 w 2378"/>
              <a:gd name="T7" fmla="*/ 1497 h 2004"/>
              <a:gd name="T8" fmla="*/ 1962 w 2378"/>
              <a:gd name="T9" fmla="*/ 238 h 2004"/>
              <a:gd name="T10" fmla="*/ 1962 w 2378"/>
              <a:gd name="T11" fmla="*/ 148 h 2004"/>
              <a:gd name="T12" fmla="*/ 2015 w 2378"/>
              <a:gd name="T13" fmla="*/ 0 h 2004"/>
              <a:gd name="T14" fmla="*/ 1523 w 2378"/>
              <a:gd name="T15" fmla="*/ 0 h 2004"/>
              <a:gd name="T16" fmla="*/ 1521 w 2378"/>
              <a:gd name="T17" fmla="*/ 0 h 2004"/>
              <a:gd name="T18" fmla="*/ 1199 w 2378"/>
              <a:gd name="T19" fmla="*/ 0 h 2004"/>
              <a:gd name="T20" fmla="*/ 1197 w 2378"/>
              <a:gd name="T21" fmla="*/ 0 h 2004"/>
              <a:gd name="T22" fmla="*/ 1144 w 2378"/>
              <a:gd name="T23" fmla="*/ 0 h 2004"/>
              <a:gd name="T24" fmla="*/ 1143 w 2378"/>
              <a:gd name="T25" fmla="*/ 0 h 2004"/>
              <a:gd name="T26" fmla="*/ 821 w 2378"/>
              <a:gd name="T27" fmla="*/ 0 h 2004"/>
              <a:gd name="T28" fmla="*/ 819 w 2378"/>
              <a:gd name="T29" fmla="*/ 0 h 2004"/>
              <a:gd name="T30" fmla="*/ 327 w 2378"/>
              <a:gd name="T31" fmla="*/ 0 h 2004"/>
              <a:gd name="T32" fmla="*/ 382 w 2378"/>
              <a:gd name="T33" fmla="*/ 148 h 2004"/>
              <a:gd name="T34" fmla="*/ 382 w 2378"/>
              <a:gd name="T35" fmla="*/ 238 h 2004"/>
              <a:gd name="T36" fmla="*/ 382 w 2378"/>
              <a:gd name="T37" fmla="*/ 1497 h 2004"/>
              <a:gd name="T38" fmla="*/ 382 w 2378"/>
              <a:gd name="T39" fmla="*/ 1587 h 2004"/>
              <a:gd name="T40" fmla="*/ 329 w 2378"/>
              <a:gd name="T41" fmla="*/ 1748 h 2004"/>
              <a:gd name="T42" fmla="*/ 0 w 2378"/>
              <a:gd name="T43" fmla="*/ 2004 h 2004"/>
              <a:gd name="T44" fmla="*/ 2378 w 2378"/>
              <a:gd name="T45" fmla="*/ 2004 h 2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78" h="2004">
                <a:moveTo>
                  <a:pt x="2378" y="2004"/>
                </a:moveTo>
                <a:cubicBezTo>
                  <a:pt x="2378" y="2004"/>
                  <a:pt x="2036" y="1763"/>
                  <a:pt x="2015" y="1748"/>
                </a:cubicBezTo>
                <a:cubicBezTo>
                  <a:pt x="1995" y="1733"/>
                  <a:pt x="1962" y="1721"/>
                  <a:pt x="1962" y="1587"/>
                </a:cubicBezTo>
                <a:cubicBezTo>
                  <a:pt x="1962" y="1569"/>
                  <a:pt x="1962" y="1538"/>
                  <a:pt x="1962" y="1497"/>
                </a:cubicBezTo>
                <a:cubicBezTo>
                  <a:pt x="1962" y="1174"/>
                  <a:pt x="1962" y="238"/>
                  <a:pt x="1962" y="238"/>
                </a:cubicBezTo>
                <a:cubicBezTo>
                  <a:pt x="1962" y="197"/>
                  <a:pt x="1962" y="166"/>
                  <a:pt x="1962" y="148"/>
                </a:cubicBezTo>
                <a:cubicBezTo>
                  <a:pt x="1962" y="0"/>
                  <a:pt x="2008" y="0"/>
                  <a:pt x="2015" y="0"/>
                </a:cubicBezTo>
                <a:cubicBezTo>
                  <a:pt x="1523" y="0"/>
                  <a:pt x="1523" y="0"/>
                  <a:pt x="1523" y="0"/>
                </a:cubicBezTo>
                <a:cubicBezTo>
                  <a:pt x="1521" y="0"/>
                  <a:pt x="1521" y="0"/>
                  <a:pt x="1521" y="0"/>
                </a:cubicBezTo>
                <a:cubicBezTo>
                  <a:pt x="1199" y="0"/>
                  <a:pt x="1199" y="0"/>
                  <a:pt x="1199" y="0"/>
                </a:cubicBezTo>
                <a:cubicBezTo>
                  <a:pt x="1198" y="0"/>
                  <a:pt x="1197" y="0"/>
                  <a:pt x="1197" y="0"/>
                </a:cubicBezTo>
                <a:cubicBezTo>
                  <a:pt x="1144" y="0"/>
                  <a:pt x="1144" y="0"/>
                  <a:pt x="1144" y="0"/>
                </a:cubicBezTo>
                <a:cubicBezTo>
                  <a:pt x="1144" y="0"/>
                  <a:pt x="1144" y="0"/>
                  <a:pt x="1143" y="0"/>
                </a:cubicBezTo>
                <a:cubicBezTo>
                  <a:pt x="821" y="0"/>
                  <a:pt x="821" y="0"/>
                  <a:pt x="821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327" y="0"/>
                  <a:pt x="327" y="0"/>
                  <a:pt x="327" y="0"/>
                </a:cubicBezTo>
                <a:cubicBezTo>
                  <a:pt x="334" y="0"/>
                  <a:pt x="382" y="0"/>
                  <a:pt x="382" y="148"/>
                </a:cubicBezTo>
                <a:cubicBezTo>
                  <a:pt x="382" y="166"/>
                  <a:pt x="382" y="197"/>
                  <a:pt x="382" y="238"/>
                </a:cubicBezTo>
                <a:cubicBezTo>
                  <a:pt x="382" y="238"/>
                  <a:pt x="382" y="1174"/>
                  <a:pt x="382" y="1497"/>
                </a:cubicBezTo>
                <a:cubicBezTo>
                  <a:pt x="382" y="1538"/>
                  <a:pt x="382" y="1569"/>
                  <a:pt x="382" y="1587"/>
                </a:cubicBezTo>
                <a:cubicBezTo>
                  <a:pt x="382" y="1695"/>
                  <a:pt x="359" y="1723"/>
                  <a:pt x="329" y="1748"/>
                </a:cubicBezTo>
                <a:cubicBezTo>
                  <a:pt x="298" y="1773"/>
                  <a:pt x="0" y="2004"/>
                  <a:pt x="0" y="2004"/>
                </a:cubicBezTo>
                <a:lnTo>
                  <a:pt x="2378" y="2004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262969" y="2029884"/>
            <a:ext cx="3661832" cy="4851400"/>
          </a:xfrm>
          <a:custGeom>
            <a:avLst/>
            <a:gdLst>
              <a:gd name="T0" fmla="*/ 1439 w 1439"/>
              <a:gd name="T1" fmla="*/ 2256 h 2256"/>
              <a:gd name="T2" fmla="*/ 1220 w 1439"/>
              <a:gd name="T3" fmla="*/ 1968 h 2256"/>
              <a:gd name="T4" fmla="*/ 1185 w 1439"/>
              <a:gd name="T5" fmla="*/ 1789 h 2256"/>
              <a:gd name="T6" fmla="*/ 1185 w 1439"/>
              <a:gd name="T7" fmla="*/ 1688 h 2256"/>
              <a:gd name="T8" fmla="*/ 1185 w 1439"/>
              <a:gd name="T9" fmla="*/ 275 h 2256"/>
              <a:gd name="T10" fmla="*/ 1185 w 1439"/>
              <a:gd name="T11" fmla="*/ 173 h 2256"/>
              <a:gd name="T12" fmla="*/ 1220 w 1439"/>
              <a:gd name="T13" fmla="*/ 0 h 2256"/>
              <a:gd name="T14" fmla="*/ 922 w 1439"/>
              <a:gd name="T15" fmla="*/ 0 h 2256"/>
              <a:gd name="T16" fmla="*/ 921 w 1439"/>
              <a:gd name="T17" fmla="*/ 0 h 2256"/>
              <a:gd name="T18" fmla="*/ 726 w 1439"/>
              <a:gd name="T19" fmla="*/ 0 h 2256"/>
              <a:gd name="T20" fmla="*/ 725 w 1439"/>
              <a:gd name="T21" fmla="*/ 0 h 2256"/>
              <a:gd name="T22" fmla="*/ 693 w 1439"/>
              <a:gd name="T23" fmla="*/ 0 h 2256"/>
              <a:gd name="T24" fmla="*/ 692 w 1439"/>
              <a:gd name="T25" fmla="*/ 0 h 2256"/>
              <a:gd name="T26" fmla="*/ 497 w 1439"/>
              <a:gd name="T27" fmla="*/ 0 h 2256"/>
              <a:gd name="T28" fmla="*/ 496 w 1439"/>
              <a:gd name="T29" fmla="*/ 0 h 2256"/>
              <a:gd name="T30" fmla="*/ 198 w 1439"/>
              <a:gd name="T31" fmla="*/ 0 h 2256"/>
              <a:gd name="T32" fmla="*/ 229 w 1439"/>
              <a:gd name="T33" fmla="*/ 173 h 2256"/>
              <a:gd name="T34" fmla="*/ 229 w 1439"/>
              <a:gd name="T35" fmla="*/ 275 h 2256"/>
              <a:gd name="T36" fmla="*/ 229 w 1439"/>
              <a:gd name="T37" fmla="*/ 1688 h 2256"/>
              <a:gd name="T38" fmla="*/ 229 w 1439"/>
              <a:gd name="T39" fmla="*/ 1789 h 2256"/>
              <a:gd name="T40" fmla="*/ 199 w 1439"/>
              <a:gd name="T41" fmla="*/ 1968 h 2256"/>
              <a:gd name="T42" fmla="*/ 0 w 1439"/>
              <a:gd name="T43" fmla="*/ 2256 h 2256"/>
              <a:gd name="T44" fmla="*/ 1439 w 1439"/>
              <a:gd name="T45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39" h="2256">
                <a:moveTo>
                  <a:pt x="1439" y="2256"/>
                </a:moveTo>
                <a:cubicBezTo>
                  <a:pt x="1439" y="2256"/>
                  <a:pt x="1227" y="1980"/>
                  <a:pt x="1220" y="1968"/>
                </a:cubicBezTo>
                <a:cubicBezTo>
                  <a:pt x="1213" y="1956"/>
                  <a:pt x="1185" y="1925"/>
                  <a:pt x="1185" y="1789"/>
                </a:cubicBezTo>
                <a:cubicBezTo>
                  <a:pt x="1185" y="1769"/>
                  <a:pt x="1185" y="1734"/>
                  <a:pt x="1185" y="1688"/>
                </a:cubicBezTo>
                <a:cubicBezTo>
                  <a:pt x="1185" y="1325"/>
                  <a:pt x="1185" y="275"/>
                  <a:pt x="1185" y="275"/>
                </a:cubicBezTo>
                <a:cubicBezTo>
                  <a:pt x="1185" y="228"/>
                  <a:pt x="1185" y="193"/>
                  <a:pt x="1185" y="173"/>
                </a:cubicBezTo>
                <a:cubicBezTo>
                  <a:pt x="1185" y="7"/>
                  <a:pt x="1216" y="0"/>
                  <a:pt x="1220" y="0"/>
                </a:cubicBezTo>
                <a:cubicBezTo>
                  <a:pt x="922" y="0"/>
                  <a:pt x="922" y="0"/>
                  <a:pt x="922" y="0"/>
                </a:cubicBezTo>
                <a:cubicBezTo>
                  <a:pt x="921" y="0"/>
                  <a:pt x="921" y="0"/>
                  <a:pt x="921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693" y="0"/>
                  <a:pt x="693" y="0"/>
                  <a:pt x="693" y="0"/>
                </a:cubicBezTo>
                <a:cubicBezTo>
                  <a:pt x="693" y="0"/>
                  <a:pt x="693" y="0"/>
                  <a:pt x="692" y="0"/>
                </a:cubicBezTo>
                <a:cubicBezTo>
                  <a:pt x="497" y="0"/>
                  <a:pt x="497" y="0"/>
                  <a:pt x="497" y="0"/>
                </a:cubicBezTo>
                <a:cubicBezTo>
                  <a:pt x="496" y="0"/>
                  <a:pt x="496" y="0"/>
                  <a:pt x="496" y="0"/>
                </a:cubicBezTo>
                <a:cubicBezTo>
                  <a:pt x="198" y="0"/>
                  <a:pt x="198" y="0"/>
                  <a:pt x="198" y="0"/>
                </a:cubicBezTo>
                <a:cubicBezTo>
                  <a:pt x="202" y="0"/>
                  <a:pt x="229" y="7"/>
                  <a:pt x="229" y="173"/>
                </a:cubicBezTo>
                <a:cubicBezTo>
                  <a:pt x="229" y="193"/>
                  <a:pt x="229" y="228"/>
                  <a:pt x="229" y="275"/>
                </a:cubicBezTo>
                <a:cubicBezTo>
                  <a:pt x="229" y="275"/>
                  <a:pt x="229" y="1325"/>
                  <a:pt x="229" y="1688"/>
                </a:cubicBezTo>
                <a:cubicBezTo>
                  <a:pt x="229" y="1734"/>
                  <a:pt x="229" y="1769"/>
                  <a:pt x="229" y="1789"/>
                </a:cubicBezTo>
                <a:cubicBezTo>
                  <a:pt x="229" y="1927"/>
                  <a:pt x="209" y="1953"/>
                  <a:pt x="199" y="1968"/>
                </a:cubicBezTo>
                <a:cubicBezTo>
                  <a:pt x="189" y="1983"/>
                  <a:pt x="0" y="2256"/>
                  <a:pt x="0" y="2256"/>
                </a:cubicBezTo>
                <a:lnTo>
                  <a:pt x="1439" y="2256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378451" y="1600203"/>
            <a:ext cx="1430867" cy="5281084"/>
          </a:xfrm>
          <a:custGeom>
            <a:avLst/>
            <a:gdLst>
              <a:gd name="T0" fmla="*/ 665 w 665"/>
              <a:gd name="T1" fmla="*/ 2456 h 2456"/>
              <a:gd name="T2" fmla="*/ 564 w 665"/>
              <a:gd name="T3" fmla="*/ 2144 h 2456"/>
              <a:gd name="T4" fmla="*/ 546 w 665"/>
              <a:gd name="T5" fmla="*/ 1948 h 2456"/>
              <a:gd name="T6" fmla="*/ 546 w 665"/>
              <a:gd name="T7" fmla="*/ 1837 h 2456"/>
              <a:gd name="T8" fmla="*/ 546 w 665"/>
              <a:gd name="T9" fmla="*/ 297 h 2456"/>
              <a:gd name="T10" fmla="*/ 546 w 665"/>
              <a:gd name="T11" fmla="*/ 186 h 2456"/>
              <a:gd name="T12" fmla="*/ 564 w 665"/>
              <a:gd name="T13" fmla="*/ 0 h 2456"/>
              <a:gd name="T14" fmla="*/ 426 w 665"/>
              <a:gd name="T15" fmla="*/ 0 h 2456"/>
              <a:gd name="T16" fmla="*/ 426 w 665"/>
              <a:gd name="T17" fmla="*/ 0 h 2456"/>
              <a:gd name="T18" fmla="*/ 336 w 665"/>
              <a:gd name="T19" fmla="*/ 0 h 2456"/>
              <a:gd name="T20" fmla="*/ 335 w 665"/>
              <a:gd name="T21" fmla="*/ 0 h 2456"/>
              <a:gd name="T22" fmla="*/ 320 w 665"/>
              <a:gd name="T23" fmla="*/ 0 h 2456"/>
              <a:gd name="T24" fmla="*/ 320 w 665"/>
              <a:gd name="T25" fmla="*/ 0 h 2456"/>
              <a:gd name="T26" fmla="*/ 230 w 665"/>
              <a:gd name="T27" fmla="*/ 0 h 2456"/>
              <a:gd name="T28" fmla="*/ 229 w 665"/>
              <a:gd name="T29" fmla="*/ 0 h 2456"/>
              <a:gd name="T30" fmla="*/ 92 w 665"/>
              <a:gd name="T31" fmla="*/ 0 h 2456"/>
              <a:gd name="T32" fmla="*/ 110 w 665"/>
              <a:gd name="T33" fmla="*/ 186 h 2456"/>
              <a:gd name="T34" fmla="*/ 110 w 665"/>
              <a:gd name="T35" fmla="*/ 297 h 2456"/>
              <a:gd name="T36" fmla="*/ 110 w 665"/>
              <a:gd name="T37" fmla="*/ 1837 h 2456"/>
              <a:gd name="T38" fmla="*/ 110 w 665"/>
              <a:gd name="T39" fmla="*/ 1948 h 2456"/>
              <a:gd name="T40" fmla="*/ 92 w 665"/>
              <a:gd name="T41" fmla="*/ 2144 h 2456"/>
              <a:gd name="T42" fmla="*/ 0 w 665"/>
              <a:gd name="T43" fmla="*/ 2456 h 2456"/>
              <a:gd name="T44" fmla="*/ 665 w 665"/>
              <a:gd name="T45" fmla="*/ 2456 h 2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5" h="2456">
                <a:moveTo>
                  <a:pt x="665" y="2456"/>
                </a:moveTo>
                <a:cubicBezTo>
                  <a:pt x="665" y="2456"/>
                  <a:pt x="568" y="2160"/>
                  <a:pt x="564" y="2144"/>
                </a:cubicBezTo>
                <a:cubicBezTo>
                  <a:pt x="559" y="2128"/>
                  <a:pt x="546" y="2109"/>
                  <a:pt x="546" y="1948"/>
                </a:cubicBezTo>
                <a:cubicBezTo>
                  <a:pt x="546" y="1926"/>
                  <a:pt x="546" y="1887"/>
                  <a:pt x="546" y="1837"/>
                </a:cubicBezTo>
                <a:cubicBezTo>
                  <a:pt x="546" y="1442"/>
                  <a:pt x="546" y="297"/>
                  <a:pt x="546" y="297"/>
                </a:cubicBezTo>
                <a:cubicBezTo>
                  <a:pt x="546" y="247"/>
                  <a:pt x="546" y="208"/>
                  <a:pt x="546" y="186"/>
                </a:cubicBezTo>
                <a:cubicBezTo>
                  <a:pt x="546" y="5"/>
                  <a:pt x="562" y="0"/>
                  <a:pt x="564" y="0"/>
                </a:cubicBezTo>
                <a:cubicBezTo>
                  <a:pt x="426" y="0"/>
                  <a:pt x="426" y="0"/>
                  <a:pt x="426" y="0"/>
                </a:cubicBezTo>
                <a:cubicBezTo>
                  <a:pt x="426" y="0"/>
                  <a:pt x="426" y="0"/>
                  <a:pt x="42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35" y="0"/>
                  <a:pt x="335" y="0"/>
                  <a:pt x="33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4" y="0"/>
                  <a:pt x="110" y="5"/>
                  <a:pt x="110" y="186"/>
                </a:cubicBezTo>
                <a:cubicBezTo>
                  <a:pt x="110" y="208"/>
                  <a:pt x="110" y="247"/>
                  <a:pt x="110" y="297"/>
                </a:cubicBezTo>
                <a:cubicBezTo>
                  <a:pt x="110" y="297"/>
                  <a:pt x="110" y="1442"/>
                  <a:pt x="110" y="1837"/>
                </a:cubicBezTo>
                <a:cubicBezTo>
                  <a:pt x="110" y="1887"/>
                  <a:pt x="110" y="1926"/>
                  <a:pt x="110" y="1948"/>
                </a:cubicBezTo>
                <a:cubicBezTo>
                  <a:pt x="110" y="2087"/>
                  <a:pt x="92" y="2144"/>
                  <a:pt x="92" y="2144"/>
                </a:cubicBezTo>
                <a:cubicBezTo>
                  <a:pt x="0" y="2456"/>
                  <a:pt x="0" y="2456"/>
                  <a:pt x="0" y="2456"/>
                </a:cubicBezTo>
                <a:lnTo>
                  <a:pt x="665" y="2456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123459" y="5122715"/>
            <a:ext cx="84625" cy="21541"/>
          </a:xfrm>
          <a:custGeom>
            <a:avLst/>
            <a:gdLst>
              <a:gd name="T0" fmla="*/ 61 w 63"/>
              <a:gd name="T1" fmla="*/ 9 h 16"/>
              <a:gd name="T2" fmla="*/ 2 w 63"/>
              <a:gd name="T3" fmla="*/ 0 h 16"/>
              <a:gd name="T4" fmla="*/ 0 w 63"/>
              <a:gd name="T5" fmla="*/ 5 h 16"/>
              <a:gd name="T6" fmla="*/ 63 w 63"/>
              <a:gd name="T7" fmla="*/ 16 h 16"/>
              <a:gd name="T8" fmla="*/ 61 w 63"/>
              <a:gd name="T9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16">
                <a:moveTo>
                  <a:pt x="61" y="9"/>
                </a:moveTo>
                <a:cubicBezTo>
                  <a:pt x="61" y="9"/>
                  <a:pt x="19" y="4"/>
                  <a:pt x="2" y="0"/>
                </a:cubicBezTo>
                <a:cubicBezTo>
                  <a:pt x="0" y="5"/>
                  <a:pt x="0" y="5"/>
                  <a:pt x="0" y="5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59" y="9"/>
                  <a:pt x="61" y="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5906513" y="4508805"/>
            <a:ext cx="263104" cy="227716"/>
          </a:xfrm>
          <a:custGeom>
            <a:avLst/>
            <a:gdLst>
              <a:gd name="T0" fmla="*/ 98 w 196"/>
              <a:gd name="T1" fmla="*/ 0 h 170"/>
              <a:gd name="T2" fmla="*/ 170 w 196"/>
              <a:gd name="T3" fmla="*/ 32 h 170"/>
              <a:gd name="T4" fmla="*/ 180 w 196"/>
              <a:gd name="T5" fmla="*/ 121 h 170"/>
              <a:gd name="T6" fmla="*/ 165 w 196"/>
              <a:gd name="T7" fmla="*/ 168 h 170"/>
              <a:gd name="T8" fmla="*/ 157 w 196"/>
              <a:gd name="T9" fmla="*/ 121 h 170"/>
              <a:gd name="T10" fmla="*/ 142 w 196"/>
              <a:gd name="T11" fmla="*/ 67 h 170"/>
              <a:gd name="T12" fmla="*/ 97 w 196"/>
              <a:gd name="T13" fmla="*/ 61 h 170"/>
              <a:gd name="T14" fmla="*/ 41 w 196"/>
              <a:gd name="T15" fmla="*/ 71 h 170"/>
              <a:gd name="T16" fmla="*/ 30 w 196"/>
              <a:gd name="T17" fmla="*/ 123 h 170"/>
              <a:gd name="T18" fmla="*/ 26 w 196"/>
              <a:gd name="T19" fmla="*/ 159 h 170"/>
              <a:gd name="T20" fmla="*/ 18 w 196"/>
              <a:gd name="T21" fmla="*/ 97 h 170"/>
              <a:gd name="T22" fmla="*/ 98 w 196"/>
              <a:gd name="T2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70">
                <a:moveTo>
                  <a:pt x="98" y="0"/>
                </a:moveTo>
                <a:cubicBezTo>
                  <a:pt x="98" y="0"/>
                  <a:pt x="145" y="4"/>
                  <a:pt x="170" y="32"/>
                </a:cubicBezTo>
                <a:cubicBezTo>
                  <a:pt x="196" y="60"/>
                  <a:pt x="186" y="97"/>
                  <a:pt x="180" y="121"/>
                </a:cubicBezTo>
                <a:cubicBezTo>
                  <a:pt x="180" y="121"/>
                  <a:pt x="165" y="165"/>
                  <a:pt x="165" y="168"/>
                </a:cubicBezTo>
                <a:cubicBezTo>
                  <a:pt x="165" y="170"/>
                  <a:pt x="162" y="132"/>
                  <a:pt x="157" y="121"/>
                </a:cubicBezTo>
                <a:cubicBezTo>
                  <a:pt x="152" y="110"/>
                  <a:pt x="160" y="79"/>
                  <a:pt x="142" y="67"/>
                </a:cubicBezTo>
                <a:cubicBezTo>
                  <a:pt x="123" y="55"/>
                  <a:pt x="97" y="61"/>
                  <a:pt x="97" y="61"/>
                </a:cubicBezTo>
                <a:cubicBezTo>
                  <a:pt x="97" y="61"/>
                  <a:pt x="59" y="50"/>
                  <a:pt x="41" y="71"/>
                </a:cubicBezTo>
                <a:cubicBezTo>
                  <a:pt x="23" y="91"/>
                  <a:pt x="33" y="107"/>
                  <a:pt x="30" y="123"/>
                </a:cubicBezTo>
                <a:cubicBezTo>
                  <a:pt x="28" y="139"/>
                  <a:pt x="26" y="159"/>
                  <a:pt x="26" y="159"/>
                </a:cubicBezTo>
                <a:cubicBezTo>
                  <a:pt x="26" y="159"/>
                  <a:pt x="19" y="115"/>
                  <a:pt x="18" y="97"/>
                </a:cubicBezTo>
                <a:cubicBezTo>
                  <a:pt x="16" y="80"/>
                  <a:pt x="0" y="18"/>
                  <a:pt x="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5771115" y="4796527"/>
            <a:ext cx="593908" cy="498513"/>
          </a:xfrm>
          <a:custGeom>
            <a:avLst/>
            <a:gdLst>
              <a:gd name="T0" fmla="*/ 152 w 442"/>
              <a:gd name="T1" fmla="*/ 10 h 371"/>
              <a:gd name="T2" fmla="*/ 158 w 442"/>
              <a:gd name="T3" fmla="*/ 40 h 371"/>
              <a:gd name="T4" fmla="*/ 200 w 442"/>
              <a:gd name="T5" fmla="*/ 72 h 371"/>
              <a:gd name="T6" fmla="*/ 258 w 442"/>
              <a:gd name="T7" fmla="*/ 14 h 371"/>
              <a:gd name="T8" fmla="*/ 257 w 442"/>
              <a:gd name="T9" fmla="*/ 0 h 371"/>
              <a:gd name="T10" fmla="*/ 277 w 442"/>
              <a:gd name="T11" fmla="*/ 19 h 371"/>
              <a:gd name="T12" fmla="*/ 278 w 442"/>
              <a:gd name="T13" fmla="*/ 28 h 371"/>
              <a:gd name="T14" fmla="*/ 374 w 442"/>
              <a:gd name="T15" fmla="*/ 56 h 371"/>
              <a:gd name="T16" fmla="*/ 429 w 442"/>
              <a:gd name="T17" fmla="*/ 197 h 371"/>
              <a:gd name="T18" fmla="*/ 420 w 442"/>
              <a:gd name="T19" fmla="*/ 336 h 371"/>
              <a:gd name="T20" fmla="*/ 360 w 442"/>
              <a:gd name="T21" fmla="*/ 356 h 371"/>
              <a:gd name="T22" fmla="*/ 325 w 442"/>
              <a:gd name="T23" fmla="*/ 352 h 371"/>
              <a:gd name="T24" fmla="*/ 324 w 442"/>
              <a:gd name="T25" fmla="*/ 309 h 371"/>
              <a:gd name="T26" fmla="*/ 316 w 442"/>
              <a:gd name="T27" fmla="*/ 252 h 371"/>
              <a:gd name="T28" fmla="*/ 334 w 442"/>
              <a:gd name="T29" fmla="*/ 248 h 371"/>
              <a:gd name="T30" fmla="*/ 311 w 442"/>
              <a:gd name="T31" fmla="*/ 226 h 371"/>
              <a:gd name="T32" fmla="*/ 269 w 442"/>
              <a:gd name="T33" fmla="*/ 248 h 371"/>
              <a:gd name="T34" fmla="*/ 208 w 442"/>
              <a:gd name="T35" fmla="*/ 237 h 371"/>
              <a:gd name="T36" fmla="*/ 206 w 442"/>
              <a:gd name="T37" fmla="*/ 117 h 371"/>
              <a:gd name="T38" fmla="*/ 202 w 442"/>
              <a:gd name="T39" fmla="*/ 105 h 371"/>
              <a:gd name="T40" fmla="*/ 211 w 442"/>
              <a:gd name="T41" fmla="*/ 89 h 371"/>
              <a:gd name="T42" fmla="*/ 234 w 442"/>
              <a:gd name="T43" fmla="*/ 73 h 371"/>
              <a:gd name="T44" fmla="*/ 227 w 442"/>
              <a:gd name="T45" fmla="*/ 64 h 371"/>
              <a:gd name="T46" fmla="*/ 204 w 442"/>
              <a:gd name="T47" fmla="*/ 81 h 371"/>
              <a:gd name="T48" fmla="*/ 196 w 442"/>
              <a:gd name="T49" fmla="*/ 81 h 371"/>
              <a:gd name="T50" fmla="*/ 176 w 442"/>
              <a:gd name="T51" fmla="*/ 68 h 371"/>
              <a:gd name="T52" fmla="*/ 166 w 442"/>
              <a:gd name="T53" fmla="*/ 79 h 371"/>
              <a:gd name="T54" fmla="*/ 187 w 442"/>
              <a:gd name="T55" fmla="*/ 91 h 371"/>
              <a:gd name="T56" fmla="*/ 184 w 442"/>
              <a:gd name="T57" fmla="*/ 101 h 371"/>
              <a:gd name="T58" fmla="*/ 174 w 442"/>
              <a:gd name="T59" fmla="*/ 117 h 371"/>
              <a:gd name="T60" fmla="*/ 165 w 442"/>
              <a:gd name="T61" fmla="*/ 226 h 371"/>
              <a:gd name="T62" fmla="*/ 118 w 442"/>
              <a:gd name="T63" fmla="*/ 227 h 371"/>
              <a:gd name="T64" fmla="*/ 89 w 442"/>
              <a:gd name="T65" fmla="*/ 267 h 371"/>
              <a:gd name="T66" fmla="*/ 102 w 442"/>
              <a:gd name="T67" fmla="*/ 275 h 371"/>
              <a:gd name="T68" fmla="*/ 98 w 442"/>
              <a:gd name="T69" fmla="*/ 364 h 371"/>
              <a:gd name="T70" fmla="*/ 53 w 442"/>
              <a:gd name="T71" fmla="*/ 367 h 371"/>
              <a:gd name="T72" fmla="*/ 4 w 442"/>
              <a:gd name="T73" fmla="*/ 310 h 371"/>
              <a:gd name="T74" fmla="*/ 6 w 442"/>
              <a:gd name="T75" fmla="*/ 180 h 371"/>
              <a:gd name="T76" fmla="*/ 46 w 442"/>
              <a:gd name="T77" fmla="*/ 77 h 371"/>
              <a:gd name="T78" fmla="*/ 125 w 442"/>
              <a:gd name="T79" fmla="*/ 46 h 371"/>
              <a:gd name="T80" fmla="*/ 152 w 442"/>
              <a:gd name="T81" fmla="*/ 1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2" h="371">
                <a:moveTo>
                  <a:pt x="152" y="10"/>
                </a:moveTo>
                <a:cubicBezTo>
                  <a:pt x="152" y="10"/>
                  <a:pt x="149" y="27"/>
                  <a:pt x="158" y="40"/>
                </a:cubicBezTo>
                <a:cubicBezTo>
                  <a:pt x="168" y="53"/>
                  <a:pt x="193" y="75"/>
                  <a:pt x="200" y="72"/>
                </a:cubicBezTo>
                <a:cubicBezTo>
                  <a:pt x="207" y="70"/>
                  <a:pt x="255" y="26"/>
                  <a:pt x="258" y="14"/>
                </a:cubicBezTo>
                <a:cubicBezTo>
                  <a:pt x="261" y="2"/>
                  <a:pt x="257" y="0"/>
                  <a:pt x="257" y="0"/>
                </a:cubicBezTo>
                <a:cubicBezTo>
                  <a:pt x="257" y="0"/>
                  <a:pt x="276" y="15"/>
                  <a:pt x="277" y="19"/>
                </a:cubicBezTo>
                <a:cubicBezTo>
                  <a:pt x="278" y="24"/>
                  <a:pt x="278" y="28"/>
                  <a:pt x="278" y="28"/>
                </a:cubicBezTo>
                <a:cubicBezTo>
                  <a:pt x="278" y="28"/>
                  <a:pt x="346" y="34"/>
                  <a:pt x="374" y="56"/>
                </a:cubicBezTo>
                <a:cubicBezTo>
                  <a:pt x="402" y="78"/>
                  <a:pt x="421" y="146"/>
                  <a:pt x="429" y="197"/>
                </a:cubicBezTo>
                <a:cubicBezTo>
                  <a:pt x="437" y="247"/>
                  <a:pt x="442" y="316"/>
                  <a:pt x="420" y="336"/>
                </a:cubicBezTo>
                <a:cubicBezTo>
                  <a:pt x="398" y="356"/>
                  <a:pt x="360" y="356"/>
                  <a:pt x="360" y="356"/>
                </a:cubicBezTo>
                <a:cubicBezTo>
                  <a:pt x="360" y="356"/>
                  <a:pt x="328" y="360"/>
                  <a:pt x="325" y="352"/>
                </a:cubicBezTo>
                <a:cubicBezTo>
                  <a:pt x="323" y="344"/>
                  <a:pt x="331" y="328"/>
                  <a:pt x="324" y="309"/>
                </a:cubicBezTo>
                <a:cubicBezTo>
                  <a:pt x="317" y="291"/>
                  <a:pt x="310" y="263"/>
                  <a:pt x="316" y="252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34" y="248"/>
                  <a:pt x="328" y="225"/>
                  <a:pt x="311" y="226"/>
                </a:cubicBezTo>
                <a:cubicBezTo>
                  <a:pt x="294" y="227"/>
                  <a:pt x="290" y="248"/>
                  <a:pt x="269" y="248"/>
                </a:cubicBezTo>
                <a:cubicBezTo>
                  <a:pt x="249" y="248"/>
                  <a:pt x="208" y="237"/>
                  <a:pt x="208" y="237"/>
                </a:cubicBezTo>
                <a:cubicBezTo>
                  <a:pt x="206" y="117"/>
                  <a:pt x="206" y="117"/>
                  <a:pt x="206" y="117"/>
                </a:cubicBezTo>
                <a:cubicBezTo>
                  <a:pt x="202" y="105"/>
                  <a:pt x="202" y="105"/>
                  <a:pt x="202" y="105"/>
                </a:cubicBezTo>
                <a:cubicBezTo>
                  <a:pt x="211" y="89"/>
                  <a:pt x="211" y="89"/>
                  <a:pt x="211" y="89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27" y="64"/>
                  <a:pt x="227" y="64"/>
                  <a:pt x="227" y="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196" y="81"/>
                  <a:pt x="196" y="81"/>
                  <a:pt x="196" y="81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66" y="79"/>
                  <a:pt x="166" y="79"/>
                  <a:pt x="166" y="79"/>
                </a:cubicBezTo>
                <a:cubicBezTo>
                  <a:pt x="187" y="91"/>
                  <a:pt x="187" y="91"/>
                  <a:pt x="187" y="91"/>
                </a:cubicBezTo>
                <a:cubicBezTo>
                  <a:pt x="184" y="101"/>
                  <a:pt x="184" y="101"/>
                  <a:pt x="184" y="101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65" y="226"/>
                  <a:pt x="136" y="221"/>
                  <a:pt x="118" y="227"/>
                </a:cubicBezTo>
                <a:cubicBezTo>
                  <a:pt x="100" y="234"/>
                  <a:pt x="88" y="254"/>
                  <a:pt x="89" y="267"/>
                </a:cubicBezTo>
                <a:cubicBezTo>
                  <a:pt x="89" y="267"/>
                  <a:pt x="88" y="276"/>
                  <a:pt x="102" y="275"/>
                </a:cubicBezTo>
                <a:cubicBezTo>
                  <a:pt x="102" y="275"/>
                  <a:pt x="98" y="362"/>
                  <a:pt x="98" y="364"/>
                </a:cubicBezTo>
                <a:cubicBezTo>
                  <a:pt x="98" y="366"/>
                  <a:pt x="76" y="371"/>
                  <a:pt x="53" y="367"/>
                </a:cubicBezTo>
                <a:cubicBezTo>
                  <a:pt x="31" y="364"/>
                  <a:pt x="9" y="335"/>
                  <a:pt x="4" y="310"/>
                </a:cubicBezTo>
                <a:cubicBezTo>
                  <a:pt x="0" y="284"/>
                  <a:pt x="2" y="210"/>
                  <a:pt x="6" y="180"/>
                </a:cubicBezTo>
                <a:cubicBezTo>
                  <a:pt x="11" y="150"/>
                  <a:pt x="17" y="88"/>
                  <a:pt x="46" y="77"/>
                </a:cubicBezTo>
                <a:cubicBezTo>
                  <a:pt x="74" y="66"/>
                  <a:pt x="114" y="56"/>
                  <a:pt x="125" y="46"/>
                </a:cubicBezTo>
                <a:cubicBezTo>
                  <a:pt x="135" y="35"/>
                  <a:pt x="148" y="11"/>
                  <a:pt x="152" y="1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5906513" y="5156564"/>
            <a:ext cx="356960" cy="116935"/>
          </a:xfrm>
          <a:custGeom>
            <a:avLst/>
            <a:gdLst>
              <a:gd name="T0" fmla="*/ 230 w 266"/>
              <a:gd name="T1" fmla="*/ 79 h 87"/>
              <a:gd name="T2" fmla="*/ 151 w 266"/>
              <a:gd name="T3" fmla="*/ 49 h 87"/>
              <a:gd name="T4" fmla="*/ 82 w 266"/>
              <a:gd name="T5" fmla="*/ 17 h 87"/>
              <a:gd name="T6" fmla="*/ 1 w 266"/>
              <a:gd name="T7" fmla="*/ 7 h 87"/>
              <a:gd name="T8" fmla="*/ 0 w 266"/>
              <a:gd name="T9" fmla="*/ 10 h 87"/>
              <a:gd name="T10" fmla="*/ 81 w 266"/>
              <a:gd name="T11" fmla="*/ 22 h 87"/>
              <a:gd name="T12" fmla="*/ 230 w 266"/>
              <a:gd name="T13" fmla="*/ 84 h 87"/>
              <a:gd name="T14" fmla="*/ 230 w 266"/>
              <a:gd name="T15" fmla="*/ 7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87">
                <a:moveTo>
                  <a:pt x="230" y="79"/>
                </a:moveTo>
                <a:cubicBezTo>
                  <a:pt x="230" y="79"/>
                  <a:pt x="182" y="65"/>
                  <a:pt x="151" y="49"/>
                </a:cubicBezTo>
                <a:cubicBezTo>
                  <a:pt x="120" y="33"/>
                  <a:pt x="87" y="17"/>
                  <a:pt x="82" y="17"/>
                </a:cubicBezTo>
                <a:cubicBezTo>
                  <a:pt x="77" y="17"/>
                  <a:pt x="25" y="0"/>
                  <a:pt x="1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42" y="5"/>
                  <a:pt x="81" y="22"/>
                </a:cubicBezTo>
                <a:cubicBezTo>
                  <a:pt x="121" y="40"/>
                  <a:pt x="195" y="87"/>
                  <a:pt x="230" y="84"/>
                </a:cubicBezTo>
                <a:cubicBezTo>
                  <a:pt x="266" y="81"/>
                  <a:pt x="230" y="79"/>
                  <a:pt x="230" y="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5891127" y="5235033"/>
            <a:ext cx="236947" cy="53852"/>
          </a:xfrm>
          <a:custGeom>
            <a:avLst/>
            <a:gdLst>
              <a:gd name="T0" fmla="*/ 5 w 177"/>
              <a:gd name="T1" fmla="*/ 32 h 40"/>
              <a:gd name="T2" fmla="*/ 107 w 177"/>
              <a:gd name="T3" fmla="*/ 22 h 40"/>
              <a:gd name="T4" fmla="*/ 169 w 177"/>
              <a:gd name="T5" fmla="*/ 0 h 40"/>
              <a:gd name="T6" fmla="*/ 177 w 177"/>
              <a:gd name="T7" fmla="*/ 3 h 40"/>
              <a:gd name="T8" fmla="*/ 103 w 177"/>
              <a:gd name="T9" fmla="*/ 29 h 40"/>
              <a:gd name="T10" fmla="*/ 0 w 177"/>
              <a:gd name="T11" fmla="*/ 40 h 40"/>
              <a:gd name="T12" fmla="*/ 5 w 177"/>
              <a:gd name="T13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0">
                <a:moveTo>
                  <a:pt x="5" y="32"/>
                </a:moveTo>
                <a:cubicBezTo>
                  <a:pt x="5" y="32"/>
                  <a:pt x="61" y="33"/>
                  <a:pt x="107" y="22"/>
                </a:cubicBezTo>
                <a:cubicBezTo>
                  <a:pt x="154" y="10"/>
                  <a:pt x="169" y="0"/>
                  <a:pt x="169" y="0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3"/>
                  <a:pt x="142" y="22"/>
                  <a:pt x="103" y="29"/>
                </a:cubicBezTo>
                <a:cubicBezTo>
                  <a:pt x="64" y="36"/>
                  <a:pt x="0" y="40"/>
                  <a:pt x="0" y="40"/>
                </a:cubicBezTo>
                <a:lnTo>
                  <a:pt x="5" y="3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6798481" y="5003215"/>
            <a:ext cx="288140" cy="543052"/>
          </a:xfrm>
          <a:custGeom>
            <a:avLst/>
            <a:gdLst/>
            <a:ahLst/>
            <a:cxnLst>
              <a:cxn ang="0">
                <a:pos x="22" y="60"/>
              </a:cxn>
              <a:cxn ang="0">
                <a:pos x="22" y="67"/>
              </a:cxn>
              <a:cxn ang="0">
                <a:pos x="21" y="68"/>
              </a:cxn>
              <a:cxn ang="0">
                <a:pos x="16" y="68"/>
              </a:cxn>
              <a:cxn ang="0">
                <a:pos x="15" y="67"/>
              </a:cxn>
              <a:cxn ang="0">
                <a:pos x="15" y="60"/>
              </a:cxn>
              <a:cxn ang="0">
                <a:pos x="1" y="53"/>
              </a:cxn>
              <a:cxn ang="0">
                <a:pos x="1" y="52"/>
              </a:cxn>
              <a:cxn ang="0">
                <a:pos x="5" y="46"/>
              </a:cxn>
              <a:cxn ang="0">
                <a:pos x="6" y="46"/>
              </a:cxn>
              <a:cxn ang="0">
                <a:pos x="6" y="46"/>
              </a:cxn>
              <a:cxn ang="0">
                <a:pos x="19" y="51"/>
              </a:cxn>
              <a:cxn ang="0">
                <a:pos x="26" y="45"/>
              </a:cxn>
              <a:cxn ang="0">
                <a:pos x="17" y="38"/>
              </a:cxn>
              <a:cxn ang="0">
                <a:pos x="1" y="22"/>
              </a:cxn>
              <a:cxn ang="0">
                <a:pos x="15" y="8"/>
              </a:cxn>
              <a:cxn ang="0">
                <a:pos x="15" y="1"/>
              </a:cxn>
              <a:cxn ang="0">
                <a:pos x="16" y="0"/>
              </a:cxn>
              <a:cxn ang="0">
                <a:pos x="21" y="0"/>
              </a:cxn>
              <a:cxn ang="0">
                <a:pos x="22" y="1"/>
              </a:cxn>
              <a:cxn ang="0">
                <a:pos x="22" y="8"/>
              </a:cxn>
              <a:cxn ang="0">
                <a:pos x="34" y="13"/>
              </a:cxn>
              <a:cxn ang="0">
                <a:pos x="34" y="14"/>
              </a:cxn>
              <a:cxn ang="0">
                <a:pos x="31" y="20"/>
              </a:cxn>
              <a:cxn ang="0">
                <a:pos x="30" y="20"/>
              </a:cxn>
              <a:cxn ang="0">
                <a:pos x="29" y="20"/>
              </a:cxn>
              <a:cxn ang="0">
                <a:pos x="19" y="16"/>
              </a:cxn>
              <a:cxn ang="0">
                <a:pos x="11" y="22"/>
              </a:cxn>
              <a:cxn ang="0">
                <a:pos x="21" y="30"/>
              </a:cxn>
              <a:cxn ang="0">
                <a:pos x="36" y="45"/>
              </a:cxn>
              <a:cxn ang="0">
                <a:pos x="22" y="60"/>
              </a:cxn>
            </a:cxnLst>
            <a:rect l="0" t="0" r="r" b="b"/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74864" y="5320701"/>
            <a:ext cx="306171" cy="351619"/>
          </a:xfrm>
          <a:custGeom>
            <a:avLst/>
            <a:gdLst/>
            <a:ahLst/>
            <a:cxnLst>
              <a:cxn ang="0">
                <a:pos x="59" y="20"/>
              </a:cxn>
              <a:cxn ang="0">
                <a:pos x="59" y="64"/>
              </a:cxn>
              <a:cxn ang="0">
                <a:pos x="55" y="68"/>
              </a:cxn>
              <a:cxn ang="0">
                <a:pos x="4" y="68"/>
              </a:cxn>
              <a:cxn ang="0">
                <a:pos x="0" y="64"/>
              </a:cxn>
              <a:cxn ang="0">
                <a:pos x="0" y="3"/>
              </a:cxn>
              <a:cxn ang="0">
                <a:pos x="4" y="0"/>
              </a:cxn>
              <a:cxn ang="0">
                <a:pos x="38" y="0"/>
              </a:cxn>
              <a:cxn ang="0">
                <a:pos x="44" y="2"/>
              </a:cxn>
              <a:cxn ang="0">
                <a:pos x="56" y="14"/>
              </a:cxn>
              <a:cxn ang="0">
                <a:pos x="59" y="20"/>
              </a:cxn>
              <a:cxn ang="0">
                <a:pos x="54" y="24"/>
              </a:cxn>
              <a:cxn ang="0">
                <a:pos x="38" y="24"/>
              </a:cxn>
              <a:cxn ang="0">
                <a:pos x="34" y="20"/>
              </a:cxn>
              <a:cxn ang="0">
                <a:pos x="34" y="5"/>
              </a:cxn>
              <a:cxn ang="0">
                <a:pos x="5" y="5"/>
              </a:cxn>
              <a:cxn ang="0">
                <a:pos x="5" y="63"/>
              </a:cxn>
              <a:cxn ang="0">
                <a:pos x="54" y="63"/>
              </a:cxn>
              <a:cxn ang="0">
                <a:pos x="54" y="24"/>
              </a:cxn>
              <a:cxn ang="0">
                <a:pos x="16" y="29"/>
              </a:cxn>
              <a:cxn ang="0">
                <a:pos x="43" y="29"/>
              </a:cxn>
              <a:cxn ang="0">
                <a:pos x="44" y="30"/>
              </a:cxn>
              <a:cxn ang="0">
                <a:pos x="44" y="32"/>
              </a:cxn>
              <a:cxn ang="0">
                <a:pos x="43" y="34"/>
              </a:cxn>
              <a:cxn ang="0">
                <a:pos x="16" y="34"/>
              </a:cxn>
              <a:cxn ang="0">
                <a:pos x="15" y="32"/>
              </a:cxn>
              <a:cxn ang="0">
                <a:pos x="15" y="30"/>
              </a:cxn>
              <a:cxn ang="0">
                <a:pos x="16" y="29"/>
              </a:cxn>
              <a:cxn ang="0">
                <a:pos x="44" y="40"/>
              </a:cxn>
              <a:cxn ang="0">
                <a:pos x="44" y="42"/>
              </a:cxn>
              <a:cxn ang="0">
                <a:pos x="43" y="43"/>
              </a:cxn>
              <a:cxn ang="0">
                <a:pos x="16" y="43"/>
              </a:cxn>
              <a:cxn ang="0">
                <a:pos x="15" y="42"/>
              </a:cxn>
              <a:cxn ang="0">
                <a:pos x="15" y="40"/>
              </a:cxn>
              <a:cxn ang="0">
                <a:pos x="16" y="39"/>
              </a:cxn>
              <a:cxn ang="0">
                <a:pos x="43" y="39"/>
              </a:cxn>
              <a:cxn ang="0">
                <a:pos x="44" y="40"/>
              </a:cxn>
              <a:cxn ang="0">
                <a:pos x="44" y="49"/>
              </a:cxn>
              <a:cxn ang="0">
                <a:pos x="44" y="52"/>
              </a:cxn>
              <a:cxn ang="0">
                <a:pos x="43" y="53"/>
              </a:cxn>
              <a:cxn ang="0">
                <a:pos x="16" y="53"/>
              </a:cxn>
              <a:cxn ang="0">
                <a:pos x="15" y="52"/>
              </a:cxn>
              <a:cxn ang="0">
                <a:pos x="15" y="49"/>
              </a:cxn>
              <a:cxn ang="0">
                <a:pos x="16" y="48"/>
              </a:cxn>
              <a:cxn ang="0">
                <a:pos x="43" y="48"/>
              </a:cxn>
              <a:cxn ang="0">
                <a:pos x="44" y="49"/>
              </a:cxn>
              <a:cxn ang="0">
                <a:pos x="39" y="19"/>
              </a:cxn>
              <a:cxn ang="0">
                <a:pos x="54" y="19"/>
              </a:cxn>
              <a:cxn ang="0">
                <a:pos x="53" y="18"/>
              </a:cxn>
              <a:cxn ang="0">
                <a:pos x="41" y="6"/>
              </a:cxn>
              <a:cxn ang="0">
                <a:pos x="39" y="5"/>
              </a:cxn>
              <a:cxn ang="0">
                <a:pos x="39" y="19"/>
              </a:cxn>
            </a:cxnLst>
            <a:rect l="0" t="0" r="r" b="b"/>
            <a:pathLst>
              <a:path w="59" h="68">
                <a:moveTo>
                  <a:pt x="59" y="20"/>
                </a:moveTo>
                <a:cubicBezTo>
                  <a:pt x="59" y="64"/>
                  <a:pt x="59" y="64"/>
                  <a:pt x="59" y="64"/>
                </a:cubicBezTo>
                <a:cubicBezTo>
                  <a:pt x="59" y="66"/>
                  <a:pt x="57" y="68"/>
                  <a:pt x="55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2" y="68"/>
                  <a:pt x="0" y="66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3" y="1"/>
                  <a:pt x="44" y="2"/>
                </a:cubicBezTo>
                <a:cubicBezTo>
                  <a:pt x="56" y="14"/>
                  <a:pt x="56" y="14"/>
                  <a:pt x="56" y="14"/>
                </a:cubicBezTo>
                <a:cubicBezTo>
                  <a:pt x="58" y="16"/>
                  <a:pt x="59" y="18"/>
                  <a:pt x="59" y="20"/>
                </a:cubicBezTo>
                <a:close/>
                <a:moveTo>
                  <a:pt x="54" y="24"/>
                </a:moveTo>
                <a:cubicBezTo>
                  <a:pt x="38" y="24"/>
                  <a:pt x="38" y="24"/>
                  <a:pt x="38" y="24"/>
                </a:cubicBezTo>
                <a:cubicBezTo>
                  <a:pt x="36" y="24"/>
                  <a:pt x="34" y="22"/>
                  <a:pt x="34" y="20"/>
                </a:cubicBezTo>
                <a:cubicBezTo>
                  <a:pt x="34" y="5"/>
                  <a:pt x="34" y="5"/>
                  <a:pt x="3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3"/>
                  <a:pt x="5" y="63"/>
                  <a:pt x="5" y="63"/>
                </a:cubicBezTo>
                <a:cubicBezTo>
                  <a:pt x="54" y="63"/>
                  <a:pt x="54" y="63"/>
                  <a:pt x="54" y="63"/>
                </a:cubicBezTo>
                <a:lnTo>
                  <a:pt x="54" y="24"/>
                </a:lnTo>
                <a:close/>
                <a:moveTo>
                  <a:pt x="16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44" y="29"/>
                  <a:pt x="44" y="29"/>
                  <a:pt x="44" y="30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3"/>
                  <a:pt x="44" y="34"/>
                  <a:pt x="43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5" y="33"/>
                  <a:pt x="15" y="32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9"/>
                  <a:pt x="16" y="29"/>
                  <a:pt x="16" y="29"/>
                </a:cubicBezTo>
                <a:close/>
                <a:moveTo>
                  <a:pt x="44" y="40"/>
                </a:moveTo>
                <a:cubicBezTo>
                  <a:pt x="44" y="42"/>
                  <a:pt x="44" y="42"/>
                  <a:pt x="44" y="42"/>
                </a:cubicBezTo>
                <a:cubicBezTo>
                  <a:pt x="44" y="43"/>
                  <a:pt x="44" y="43"/>
                  <a:pt x="43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5" y="43"/>
                  <a:pt x="15" y="42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39"/>
                  <a:pt x="16" y="39"/>
                  <a:pt x="16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4" y="39"/>
                  <a:pt x="44" y="39"/>
                  <a:pt x="44" y="40"/>
                </a:cubicBezTo>
                <a:close/>
                <a:moveTo>
                  <a:pt x="44" y="49"/>
                </a:moveTo>
                <a:cubicBezTo>
                  <a:pt x="44" y="52"/>
                  <a:pt x="44" y="52"/>
                  <a:pt x="44" y="52"/>
                </a:cubicBezTo>
                <a:cubicBezTo>
                  <a:pt x="44" y="53"/>
                  <a:pt x="44" y="53"/>
                  <a:pt x="43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53"/>
                  <a:pt x="15" y="53"/>
                  <a:pt x="15" y="52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49"/>
                  <a:pt x="16" y="48"/>
                  <a:pt x="16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4" y="48"/>
                  <a:pt x="44" y="49"/>
                  <a:pt x="44" y="49"/>
                </a:cubicBezTo>
                <a:close/>
                <a:moveTo>
                  <a:pt x="39" y="19"/>
                </a:moveTo>
                <a:cubicBezTo>
                  <a:pt x="54" y="19"/>
                  <a:pt x="54" y="19"/>
                  <a:pt x="54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41" y="6"/>
                  <a:pt x="41" y="6"/>
                  <a:pt x="41" y="6"/>
                </a:cubicBezTo>
                <a:cubicBezTo>
                  <a:pt x="41" y="5"/>
                  <a:pt x="40" y="5"/>
                  <a:pt x="39" y="5"/>
                </a:cubicBezTo>
                <a:lnTo>
                  <a:pt x="39" y="1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8171556" y="5515368"/>
            <a:ext cx="356657" cy="350016"/>
          </a:xfrm>
          <a:custGeom>
            <a:avLst/>
            <a:gdLst/>
            <a:ahLst/>
            <a:cxnLst>
              <a:cxn ang="0">
                <a:pos x="660" y="562"/>
              </a:cxn>
              <a:cxn ang="0">
                <a:pos x="498" y="400"/>
              </a:cxn>
              <a:cxn ang="0">
                <a:pos x="630" y="268"/>
              </a:cxn>
              <a:cxn ang="0">
                <a:pos x="753" y="233"/>
              </a:cxn>
              <a:cxn ang="0">
                <a:pos x="784" y="98"/>
              </a:cxn>
              <a:cxn ang="0">
                <a:pos x="722" y="160"/>
              </a:cxn>
              <a:cxn ang="0">
                <a:pos x="641" y="158"/>
              </a:cxn>
              <a:cxn ang="0">
                <a:pos x="639" y="77"/>
              </a:cxn>
              <a:cxn ang="0">
                <a:pos x="701" y="15"/>
              </a:cxn>
              <a:cxn ang="0">
                <a:pos x="566" y="46"/>
              </a:cxn>
              <a:cxn ang="0">
                <a:pos x="532" y="169"/>
              </a:cxn>
              <a:cxn ang="0">
                <a:pos x="400" y="301"/>
              </a:cxn>
              <a:cxn ang="0">
                <a:pos x="268" y="169"/>
              </a:cxn>
              <a:cxn ang="0">
                <a:pos x="233" y="46"/>
              </a:cxn>
              <a:cxn ang="0">
                <a:pos x="98" y="15"/>
              </a:cxn>
              <a:cxn ang="0">
                <a:pos x="160" y="77"/>
              </a:cxn>
              <a:cxn ang="0">
                <a:pos x="158" y="158"/>
              </a:cxn>
              <a:cxn ang="0">
                <a:pos x="77" y="160"/>
              </a:cxn>
              <a:cxn ang="0">
                <a:pos x="15" y="98"/>
              </a:cxn>
              <a:cxn ang="0">
                <a:pos x="46" y="233"/>
              </a:cxn>
              <a:cxn ang="0">
                <a:pos x="170" y="268"/>
              </a:cxn>
              <a:cxn ang="0">
                <a:pos x="301" y="400"/>
              </a:cxn>
              <a:cxn ang="0">
                <a:pos x="139" y="562"/>
              </a:cxn>
              <a:cxn ang="0">
                <a:pos x="57" y="592"/>
              </a:cxn>
              <a:cxn ang="0">
                <a:pos x="57" y="743"/>
              </a:cxn>
              <a:cxn ang="0">
                <a:pos x="207" y="743"/>
              </a:cxn>
              <a:cxn ang="0">
                <a:pos x="237" y="660"/>
              </a:cxn>
              <a:cxn ang="0">
                <a:pos x="400" y="498"/>
              </a:cxn>
              <a:cxn ang="0">
                <a:pos x="562" y="660"/>
              </a:cxn>
              <a:cxn ang="0">
                <a:pos x="593" y="743"/>
              </a:cxn>
              <a:cxn ang="0">
                <a:pos x="743" y="743"/>
              </a:cxn>
              <a:cxn ang="0">
                <a:pos x="743" y="593"/>
              </a:cxn>
              <a:cxn ang="0">
                <a:pos x="660" y="562"/>
              </a:cxn>
              <a:cxn ang="0">
                <a:pos x="146" y="722"/>
              </a:cxn>
              <a:cxn ang="0">
                <a:pos x="92" y="707"/>
              </a:cxn>
              <a:cxn ang="0">
                <a:pos x="78" y="653"/>
              </a:cxn>
              <a:cxn ang="0">
                <a:pos x="117" y="614"/>
              </a:cxn>
              <a:cxn ang="0">
                <a:pos x="171" y="628"/>
              </a:cxn>
              <a:cxn ang="0">
                <a:pos x="186" y="682"/>
              </a:cxn>
              <a:cxn ang="0">
                <a:pos x="146" y="722"/>
              </a:cxn>
              <a:cxn ang="0">
                <a:pos x="707" y="707"/>
              </a:cxn>
              <a:cxn ang="0">
                <a:pos x="653" y="722"/>
              </a:cxn>
              <a:cxn ang="0">
                <a:pos x="614" y="682"/>
              </a:cxn>
              <a:cxn ang="0">
                <a:pos x="628" y="628"/>
              </a:cxn>
              <a:cxn ang="0">
                <a:pos x="682" y="614"/>
              </a:cxn>
              <a:cxn ang="0">
                <a:pos x="722" y="653"/>
              </a:cxn>
              <a:cxn ang="0">
                <a:pos x="707" y="707"/>
              </a:cxn>
              <a:cxn ang="0">
                <a:pos x="707" y="707"/>
              </a:cxn>
              <a:cxn ang="0">
                <a:pos x="707" y="707"/>
              </a:cxn>
            </a:cxnLst>
            <a:rect l="0" t="0" r="r" b="b"/>
            <a:pathLst>
              <a:path w="800" h="784">
                <a:moveTo>
                  <a:pt x="660" y="562"/>
                </a:moveTo>
                <a:cubicBezTo>
                  <a:pt x="498" y="400"/>
                  <a:pt x="498" y="400"/>
                  <a:pt x="498" y="400"/>
                </a:cubicBezTo>
                <a:cubicBezTo>
                  <a:pt x="630" y="268"/>
                  <a:pt x="630" y="268"/>
                  <a:pt x="630" y="268"/>
                </a:cubicBezTo>
                <a:cubicBezTo>
                  <a:pt x="673" y="278"/>
                  <a:pt x="720" y="266"/>
                  <a:pt x="753" y="233"/>
                </a:cubicBezTo>
                <a:cubicBezTo>
                  <a:pt x="790" y="196"/>
                  <a:pt x="800" y="144"/>
                  <a:pt x="784" y="98"/>
                </a:cubicBezTo>
                <a:cubicBezTo>
                  <a:pt x="722" y="160"/>
                  <a:pt x="722" y="160"/>
                  <a:pt x="722" y="160"/>
                </a:cubicBezTo>
                <a:cubicBezTo>
                  <a:pt x="700" y="182"/>
                  <a:pt x="664" y="181"/>
                  <a:pt x="641" y="158"/>
                </a:cubicBezTo>
                <a:cubicBezTo>
                  <a:pt x="618" y="135"/>
                  <a:pt x="617" y="99"/>
                  <a:pt x="639" y="77"/>
                </a:cubicBezTo>
                <a:cubicBezTo>
                  <a:pt x="701" y="15"/>
                  <a:pt x="701" y="15"/>
                  <a:pt x="701" y="15"/>
                </a:cubicBezTo>
                <a:cubicBezTo>
                  <a:pt x="656" y="0"/>
                  <a:pt x="603" y="10"/>
                  <a:pt x="566" y="46"/>
                </a:cubicBezTo>
                <a:cubicBezTo>
                  <a:pt x="533" y="80"/>
                  <a:pt x="522" y="126"/>
                  <a:pt x="532" y="169"/>
                </a:cubicBezTo>
                <a:cubicBezTo>
                  <a:pt x="400" y="301"/>
                  <a:pt x="400" y="301"/>
                  <a:pt x="400" y="301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8" y="127"/>
                  <a:pt x="266" y="80"/>
                  <a:pt x="233" y="46"/>
                </a:cubicBezTo>
                <a:cubicBezTo>
                  <a:pt x="196" y="10"/>
                  <a:pt x="144" y="0"/>
                  <a:pt x="98" y="15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82" y="99"/>
                  <a:pt x="181" y="135"/>
                  <a:pt x="158" y="158"/>
                </a:cubicBezTo>
                <a:cubicBezTo>
                  <a:pt x="135" y="181"/>
                  <a:pt x="99" y="182"/>
                  <a:pt x="77" y="160"/>
                </a:cubicBezTo>
                <a:cubicBezTo>
                  <a:pt x="15" y="98"/>
                  <a:pt x="15" y="98"/>
                  <a:pt x="15" y="98"/>
                </a:cubicBezTo>
                <a:cubicBezTo>
                  <a:pt x="0" y="144"/>
                  <a:pt x="10" y="196"/>
                  <a:pt x="46" y="233"/>
                </a:cubicBezTo>
                <a:cubicBezTo>
                  <a:pt x="80" y="266"/>
                  <a:pt x="127" y="278"/>
                  <a:pt x="170" y="268"/>
                </a:cubicBezTo>
                <a:cubicBezTo>
                  <a:pt x="301" y="400"/>
                  <a:pt x="301" y="400"/>
                  <a:pt x="301" y="400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09" y="560"/>
                  <a:pt x="79" y="570"/>
                  <a:pt x="57" y="592"/>
                </a:cubicBezTo>
                <a:cubicBezTo>
                  <a:pt x="15" y="634"/>
                  <a:pt x="15" y="701"/>
                  <a:pt x="57" y="743"/>
                </a:cubicBezTo>
                <a:cubicBezTo>
                  <a:pt x="98" y="784"/>
                  <a:pt x="165" y="784"/>
                  <a:pt x="207" y="743"/>
                </a:cubicBezTo>
                <a:cubicBezTo>
                  <a:pt x="229" y="720"/>
                  <a:pt x="239" y="690"/>
                  <a:pt x="237" y="660"/>
                </a:cubicBezTo>
                <a:cubicBezTo>
                  <a:pt x="400" y="498"/>
                  <a:pt x="400" y="498"/>
                  <a:pt x="400" y="498"/>
                </a:cubicBezTo>
                <a:cubicBezTo>
                  <a:pt x="562" y="660"/>
                  <a:pt x="562" y="660"/>
                  <a:pt x="562" y="660"/>
                </a:cubicBezTo>
                <a:cubicBezTo>
                  <a:pt x="560" y="690"/>
                  <a:pt x="570" y="720"/>
                  <a:pt x="593" y="743"/>
                </a:cubicBezTo>
                <a:cubicBezTo>
                  <a:pt x="634" y="784"/>
                  <a:pt x="701" y="784"/>
                  <a:pt x="743" y="743"/>
                </a:cubicBezTo>
                <a:cubicBezTo>
                  <a:pt x="784" y="701"/>
                  <a:pt x="784" y="634"/>
                  <a:pt x="743" y="593"/>
                </a:cubicBezTo>
                <a:cubicBezTo>
                  <a:pt x="720" y="570"/>
                  <a:pt x="690" y="560"/>
                  <a:pt x="660" y="562"/>
                </a:cubicBezTo>
                <a:close/>
                <a:moveTo>
                  <a:pt x="146" y="722"/>
                </a:moveTo>
                <a:cubicBezTo>
                  <a:pt x="92" y="707"/>
                  <a:pt x="92" y="707"/>
                  <a:pt x="92" y="707"/>
                </a:cubicBezTo>
                <a:cubicBezTo>
                  <a:pt x="78" y="653"/>
                  <a:pt x="78" y="653"/>
                  <a:pt x="78" y="653"/>
                </a:cubicBezTo>
                <a:cubicBezTo>
                  <a:pt x="117" y="614"/>
                  <a:pt x="117" y="614"/>
                  <a:pt x="117" y="614"/>
                </a:cubicBezTo>
                <a:cubicBezTo>
                  <a:pt x="171" y="628"/>
                  <a:pt x="171" y="628"/>
                  <a:pt x="171" y="628"/>
                </a:cubicBezTo>
                <a:cubicBezTo>
                  <a:pt x="186" y="682"/>
                  <a:pt x="186" y="682"/>
                  <a:pt x="186" y="682"/>
                </a:cubicBezTo>
                <a:lnTo>
                  <a:pt x="146" y="722"/>
                </a:lnTo>
                <a:close/>
                <a:moveTo>
                  <a:pt x="707" y="707"/>
                </a:moveTo>
                <a:cubicBezTo>
                  <a:pt x="653" y="722"/>
                  <a:pt x="653" y="722"/>
                  <a:pt x="653" y="722"/>
                </a:cubicBezTo>
                <a:cubicBezTo>
                  <a:pt x="614" y="682"/>
                  <a:pt x="614" y="682"/>
                  <a:pt x="614" y="682"/>
                </a:cubicBezTo>
                <a:cubicBezTo>
                  <a:pt x="628" y="628"/>
                  <a:pt x="628" y="628"/>
                  <a:pt x="628" y="628"/>
                </a:cubicBezTo>
                <a:cubicBezTo>
                  <a:pt x="682" y="614"/>
                  <a:pt x="682" y="614"/>
                  <a:pt x="682" y="614"/>
                </a:cubicBezTo>
                <a:cubicBezTo>
                  <a:pt x="722" y="653"/>
                  <a:pt x="722" y="653"/>
                  <a:pt x="722" y="653"/>
                </a:cubicBezTo>
                <a:lnTo>
                  <a:pt x="707" y="707"/>
                </a:lnTo>
                <a:close/>
                <a:moveTo>
                  <a:pt x="707" y="707"/>
                </a:moveTo>
                <a:cubicBezTo>
                  <a:pt x="707" y="707"/>
                  <a:pt x="707" y="707"/>
                  <a:pt x="707" y="707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93824" y="5063249"/>
            <a:ext cx="457200" cy="422987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262971" y="5357761"/>
            <a:ext cx="381255" cy="277496"/>
          </a:xfrm>
          <a:custGeom>
            <a:avLst/>
            <a:gdLst/>
            <a:ahLst/>
            <a:cxnLst>
              <a:cxn ang="0">
                <a:pos x="59" y="53"/>
              </a:cxn>
              <a:cxn ang="0">
                <a:pos x="17" y="53"/>
              </a:cxn>
              <a:cxn ang="0">
                <a:pos x="0" y="36"/>
              </a:cxn>
              <a:cxn ang="0">
                <a:pos x="10" y="21"/>
              </a:cxn>
              <a:cxn ang="0">
                <a:pos x="10" y="19"/>
              </a:cxn>
              <a:cxn ang="0">
                <a:pos x="30" y="0"/>
              </a:cxn>
              <a:cxn ang="0">
                <a:pos x="48" y="12"/>
              </a:cxn>
              <a:cxn ang="0">
                <a:pos x="54" y="9"/>
              </a:cxn>
              <a:cxn ang="0">
                <a:pos x="64" y="19"/>
              </a:cxn>
              <a:cxn ang="0">
                <a:pos x="62" y="24"/>
              </a:cxn>
              <a:cxn ang="0">
                <a:pos x="73" y="38"/>
              </a:cxn>
              <a:cxn ang="0">
                <a:pos x="59" y="53"/>
              </a:cxn>
              <a:cxn ang="0">
                <a:pos x="49" y="27"/>
              </a:cxn>
              <a:cxn ang="0">
                <a:pos x="35" y="13"/>
              </a:cxn>
              <a:cxn ang="0">
                <a:pos x="34" y="13"/>
              </a:cxn>
              <a:cxn ang="0">
                <a:pos x="34" y="13"/>
              </a:cxn>
              <a:cxn ang="0">
                <a:pos x="20" y="27"/>
              </a:cxn>
              <a:cxn ang="0">
                <a:pos x="20" y="27"/>
              </a:cxn>
              <a:cxn ang="0">
                <a:pos x="21" y="29"/>
              </a:cxn>
              <a:cxn ang="0">
                <a:pos x="30" y="29"/>
              </a:cxn>
              <a:cxn ang="0">
                <a:pos x="30" y="42"/>
              </a:cxn>
              <a:cxn ang="0">
                <a:pos x="31" y="43"/>
              </a:cxn>
              <a:cxn ang="0">
                <a:pos x="38" y="43"/>
              </a:cxn>
              <a:cxn ang="0">
                <a:pos x="39" y="42"/>
              </a:cxn>
              <a:cxn ang="0">
                <a:pos x="39" y="29"/>
              </a:cxn>
              <a:cxn ang="0">
                <a:pos x="48" y="29"/>
              </a:cxn>
              <a:cxn ang="0">
                <a:pos x="49" y="27"/>
              </a:cxn>
              <a:cxn ang="0">
                <a:pos x="49" y="27"/>
              </a:cxn>
            </a:cxnLst>
            <a:rect l="0" t="0" r="r" b="b"/>
            <a:pathLst>
              <a:path w="73" h="53">
                <a:moveTo>
                  <a:pt x="59" y="53"/>
                </a:moveTo>
                <a:cubicBezTo>
                  <a:pt x="17" y="53"/>
                  <a:pt x="17" y="53"/>
                  <a:pt x="17" y="53"/>
                </a:cubicBezTo>
                <a:cubicBezTo>
                  <a:pt x="8" y="53"/>
                  <a:pt x="0" y="45"/>
                  <a:pt x="0" y="36"/>
                </a:cubicBezTo>
                <a:cubicBezTo>
                  <a:pt x="0" y="29"/>
                  <a:pt x="4" y="23"/>
                  <a:pt x="10" y="21"/>
                </a:cubicBezTo>
                <a:cubicBezTo>
                  <a:pt x="10" y="20"/>
                  <a:pt x="10" y="20"/>
                  <a:pt x="10" y="19"/>
                </a:cubicBezTo>
                <a:cubicBezTo>
                  <a:pt x="10" y="8"/>
                  <a:pt x="19" y="0"/>
                  <a:pt x="30" y="0"/>
                </a:cubicBezTo>
                <a:cubicBezTo>
                  <a:pt x="37" y="0"/>
                  <a:pt x="45" y="4"/>
                  <a:pt x="48" y="12"/>
                </a:cubicBezTo>
                <a:cubicBezTo>
                  <a:pt x="49" y="10"/>
                  <a:pt x="52" y="9"/>
                  <a:pt x="54" y="9"/>
                </a:cubicBezTo>
                <a:cubicBezTo>
                  <a:pt x="59" y="9"/>
                  <a:pt x="64" y="14"/>
                  <a:pt x="64" y="19"/>
                </a:cubicBezTo>
                <a:cubicBezTo>
                  <a:pt x="64" y="21"/>
                  <a:pt x="63" y="23"/>
                  <a:pt x="62" y="24"/>
                </a:cubicBezTo>
                <a:cubicBezTo>
                  <a:pt x="69" y="26"/>
                  <a:pt x="73" y="32"/>
                  <a:pt x="73" y="38"/>
                </a:cubicBezTo>
                <a:cubicBezTo>
                  <a:pt x="73" y="46"/>
                  <a:pt x="67" y="53"/>
                  <a:pt x="59" y="53"/>
                </a:cubicBezTo>
                <a:close/>
                <a:moveTo>
                  <a:pt x="49" y="27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8"/>
                  <a:pt x="20" y="29"/>
                  <a:pt x="21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30" y="43"/>
                  <a:pt x="31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9" y="43"/>
                  <a:pt x="39" y="43"/>
                  <a:pt x="39" y="42"/>
                </a:cubicBezTo>
                <a:cubicBezTo>
                  <a:pt x="39" y="29"/>
                  <a:pt x="39" y="29"/>
                  <a:pt x="3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29"/>
                  <a:pt x="49" y="28"/>
                  <a:pt x="49" y="27"/>
                </a:cubicBezTo>
                <a:cubicBezTo>
                  <a:pt x="49" y="27"/>
                  <a:pt x="49" y="27"/>
                  <a:pt x="49" y="2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97947" y="5481164"/>
            <a:ext cx="359420" cy="418429"/>
          </a:xfrm>
          <a:custGeom>
            <a:avLst/>
            <a:gdLst/>
            <a:ahLst/>
            <a:cxnLst>
              <a:cxn ang="0">
                <a:pos x="59" y="47"/>
              </a:cxn>
              <a:cxn ang="0">
                <a:pos x="57" y="56"/>
              </a:cxn>
              <a:cxn ang="0">
                <a:pos x="57" y="67"/>
              </a:cxn>
              <a:cxn ang="0">
                <a:pos x="52" y="72"/>
              </a:cxn>
              <a:cxn ang="0">
                <a:pos x="26" y="72"/>
              </a:cxn>
              <a:cxn ang="0">
                <a:pos x="21" y="67"/>
              </a:cxn>
              <a:cxn ang="0">
                <a:pos x="21" y="56"/>
              </a:cxn>
              <a:cxn ang="0">
                <a:pos x="16" y="50"/>
              </a:cxn>
              <a:cxn ang="0">
                <a:pos x="11" y="46"/>
              </a:cxn>
              <a:cxn ang="0">
                <a:pos x="0" y="36"/>
              </a:cxn>
              <a:cxn ang="0">
                <a:pos x="11" y="25"/>
              </a:cxn>
              <a:cxn ang="0">
                <a:pos x="16" y="26"/>
              </a:cxn>
              <a:cxn ang="0">
                <a:pos x="16" y="11"/>
              </a:cxn>
              <a:cxn ang="0">
                <a:pos x="26" y="0"/>
              </a:cxn>
              <a:cxn ang="0">
                <a:pos x="36" y="11"/>
              </a:cxn>
              <a:cxn ang="0">
                <a:pos x="36" y="17"/>
              </a:cxn>
              <a:cxn ang="0">
                <a:pos x="41" y="19"/>
              </a:cxn>
              <a:cxn ang="0">
                <a:pos x="43" y="19"/>
              </a:cxn>
              <a:cxn ang="0">
                <a:pos x="50" y="21"/>
              </a:cxn>
              <a:cxn ang="0">
                <a:pos x="62" y="34"/>
              </a:cxn>
              <a:cxn ang="0">
                <a:pos x="59" y="47"/>
              </a:cxn>
              <a:cxn ang="0">
                <a:pos x="50" y="26"/>
              </a:cxn>
              <a:cxn ang="0">
                <a:pos x="48" y="26"/>
              </a:cxn>
              <a:cxn ang="0">
                <a:pos x="43" y="24"/>
              </a:cxn>
              <a:cxn ang="0">
                <a:pos x="40" y="25"/>
              </a:cxn>
              <a:cxn ang="0">
                <a:pos x="35" y="22"/>
              </a:cxn>
              <a:cxn ang="0">
                <a:pos x="31" y="24"/>
              </a:cxn>
              <a:cxn ang="0">
                <a:pos x="31" y="11"/>
              </a:cxn>
              <a:cxn ang="0">
                <a:pos x="26" y="5"/>
              </a:cxn>
              <a:cxn ang="0">
                <a:pos x="21" y="11"/>
              </a:cxn>
              <a:cxn ang="0">
                <a:pos x="21" y="34"/>
              </a:cxn>
              <a:cxn ang="0">
                <a:pos x="11" y="30"/>
              </a:cxn>
              <a:cxn ang="0">
                <a:pos x="6" y="36"/>
              </a:cxn>
              <a:cxn ang="0">
                <a:pos x="11" y="40"/>
              </a:cxn>
              <a:cxn ang="0">
                <a:pos x="14" y="41"/>
              </a:cxn>
              <a:cxn ang="0">
                <a:pos x="20" y="46"/>
              </a:cxn>
              <a:cxn ang="0">
                <a:pos x="26" y="56"/>
              </a:cxn>
              <a:cxn ang="0">
                <a:pos x="26" y="57"/>
              </a:cxn>
              <a:cxn ang="0">
                <a:pos x="52" y="57"/>
              </a:cxn>
              <a:cxn ang="0">
                <a:pos x="52" y="56"/>
              </a:cxn>
              <a:cxn ang="0">
                <a:pos x="57" y="34"/>
              </a:cxn>
              <a:cxn ang="0">
                <a:pos x="50" y="26"/>
              </a:cxn>
              <a:cxn ang="0">
                <a:pos x="49" y="62"/>
              </a:cxn>
              <a:cxn ang="0">
                <a:pos x="47" y="65"/>
              </a:cxn>
              <a:cxn ang="0">
                <a:pos x="49" y="67"/>
              </a:cxn>
              <a:cxn ang="0">
                <a:pos x="52" y="65"/>
              </a:cxn>
              <a:cxn ang="0">
                <a:pos x="49" y="62"/>
              </a:cxn>
            </a:cxnLst>
            <a:rect l="0" t="0" r="r" b="b"/>
            <a:pathLst>
              <a:path w="62" h="72">
                <a:moveTo>
                  <a:pt x="59" y="47"/>
                </a:moveTo>
                <a:cubicBezTo>
                  <a:pt x="59" y="49"/>
                  <a:pt x="57" y="53"/>
                  <a:pt x="57" y="56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70"/>
                  <a:pt x="55" y="72"/>
                  <a:pt x="52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3" y="72"/>
                  <a:pt x="21" y="70"/>
                  <a:pt x="21" y="67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4"/>
                  <a:pt x="18" y="51"/>
                  <a:pt x="16" y="50"/>
                </a:cubicBezTo>
                <a:cubicBezTo>
                  <a:pt x="15" y="48"/>
                  <a:pt x="13" y="47"/>
                  <a:pt x="11" y="46"/>
                </a:cubicBezTo>
                <a:cubicBezTo>
                  <a:pt x="7" y="43"/>
                  <a:pt x="0" y="42"/>
                  <a:pt x="0" y="36"/>
                </a:cubicBezTo>
                <a:cubicBezTo>
                  <a:pt x="0" y="30"/>
                  <a:pt x="4" y="25"/>
                  <a:pt x="11" y="25"/>
                </a:cubicBezTo>
                <a:cubicBezTo>
                  <a:pt x="13" y="25"/>
                  <a:pt x="14" y="25"/>
                  <a:pt x="16" y="2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5"/>
                  <a:pt x="21" y="0"/>
                  <a:pt x="26" y="0"/>
                </a:cubicBezTo>
                <a:cubicBezTo>
                  <a:pt x="32" y="0"/>
                  <a:pt x="36" y="5"/>
                  <a:pt x="36" y="11"/>
                </a:cubicBezTo>
                <a:cubicBezTo>
                  <a:pt x="36" y="17"/>
                  <a:pt x="36" y="17"/>
                  <a:pt x="36" y="17"/>
                </a:cubicBezTo>
                <a:cubicBezTo>
                  <a:pt x="38" y="18"/>
                  <a:pt x="40" y="18"/>
                  <a:pt x="41" y="19"/>
                </a:cubicBezTo>
                <a:cubicBezTo>
                  <a:pt x="42" y="19"/>
                  <a:pt x="42" y="19"/>
                  <a:pt x="43" y="19"/>
                </a:cubicBezTo>
                <a:cubicBezTo>
                  <a:pt x="46" y="19"/>
                  <a:pt x="48" y="20"/>
                  <a:pt x="50" y="21"/>
                </a:cubicBezTo>
                <a:cubicBezTo>
                  <a:pt x="58" y="21"/>
                  <a:pt x="62" y="26"/>
                  <a:pt x="62" y="34"/>
                </a:cubicBezTo>
                <a:cubicBezTo>
                  <a:pt x="62" y="38"/>
                  <a:pt x="61" y="42"/>
                  <a:pt x="59" y="47"/>
                </a:cubicBezTo>
                <a:close/>
                <a:moveTo>
                  <a:pt x="50" y="26"/>
                </a:moveTo>
                <a:cubicBezTo>
                  <a:pt x="50" y="26"/>
                  <a:pt x="49" y="26"/>
                  <a:pt x="48" y="26"/>
                </a:cubicBezTo>
                <a:cubicBezTo>
                  <a:pt x="47" y="25"/>
                  <a:pt x="45" y="24"/>
                  <a:pt x="43" y="24"/>
                </a:cubicBezTo>
                <a:cubicBezTo>
                  <a:pt x="42" y="24"/>
                  <a:pt x="41" y="24"/>
                  <a:pt x="40" y="25"/>
                </a:cubicBezTo>
                <a:cubicBezTo>
                  <a:pt x="39" y="23"/>
                  <a:pt x="37" y="22"/>
                  <a:pt x="35" y="22"/>
                </a:cubicBezTo>
                <a:cubicBezTo>
                  <a:pt x="34" y="22"/>
                  <a:pt x="32" y="23"/>
                  <a:pt x="31" y="24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8"/>
                  <a:pt x="29" y="5"/>
                  <a:pt x="26" y="5"/>
                </a:cubicBezTo>
                <a:cubicBezTo>
                  <a:pt x="23" y="5"/>
                  <a:pt x="21" y="8"/>
                  <a:pt x="21" y="11"/>
                </a:cubicBezTo>
                <a:cubicBezTo>
                  <a:pt x="21" y="34"/>
                  <a:pt x="21" y="34"/>
                  <a:pt x="21" y="34"/>
                </a:cubicBezTo>
                <a:cubicBezTo>
                  <a:pt x="19" y="34"/>
                  <a:pt x="16" y="30"/>
                  <a:pt x="11" y="30"/>
                </a:cubicBezTo>
                <a:cubicBezTo>
                  <a:pt x="7" y="30"/>
                  <a:pt x="6" y="33"/>
                  <a:pt x="6" y="36"/>
                </a:cubicBezTo>
                <a:cubicBezTo>
                  <a:pt x="6" y="37"/>
                  <a:pt x="10" y="39"/>
                  <a:pt x="11" y="40"/>
                </a:cubicBezTo>
                <a:cubicBezTo>
                  <a:pt x="12" y="40"/>
                  <a:pt x="13" y="41"/>
                  <a:pt x="14" y="41"/>
                </a:cubicBezTo>
                <a:cubicBezTo>
                  <a:pt x="16" y="43"/>
                  <a:pt x="18" y="44"/>
                  <a:pt x="20" y="46"/>
                </a:cubicBezTo>
                <a:cubicBezTo>
                  <a:pt x="23" y="48"/>
                  <a:pt x="26" y="51"/>
                  <a:pt x="26" y="56"/>
                </a:cubicBezTo>
                <a:cubicBezTo>
                  <a:pt x="26" y="57"/>
                  <a:pt x="26" y="57"/>
                  <a:pt x="26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49"/>
                  <a:pt x="57" y="42"/>
                  <a:pt x="57" y="34"/>
                </a:cubicBezTo>
                <a:cubicBezTo>
                  <a:pt x="57" y="29"/>
                  <a:pt x="55" y="26"/>
                  <a:pt x="50" y="26"/>
                </a:cubicBezTo>
                <a:close/>
                <a:moveTo>
                  <a:pt x="49" y="62"/>
                </a:moveTo>
                <a:cubicBezTo>
                  <a:pt x="48" y="62"/>
                  <a:pt x="47" y="63"/>
                  <a:pt x="47" y="65"/>
                </a:cubicBezTo>
                <a:cubicBezTo>
                  <a:pt x="47" y="66"/>
                  <a:pt x="48" y="67"/>
                  <a:pt x="49" y="67"/>
                </a:cubicBezTo>
                <a:cubicBezTo>
                  <a:pt x="51" y="67"/>
                  <a:pt x="52" y="66"/>
                  <a:pt x="52" y="65"/>
                </a:cubicBezTo>
                <a:cubicBezTo>
                  <a:pt x="52" y="63"/>
                  <a:pt x="51" y="62"/>
                  <a:pt x="49" y="6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5901715" y="3984049"/>
            <a:ext cx="303667" cy="44715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3252696" y="254497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FA2B4"/>
                </a:solidFill>
                <a:latin typeface="微软雅黑" panose="020B0503020204020204" pitchFamily="34" charset="-122"/>
              </a:rPr>
              <a:t>60%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028640" y="208428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ACEDB"/>
                </a:solidFill>
                <a:latin typeface="微软雅黑" panose="020B0503020204020204" pitchFamily="34" charset="-122"/>
              </a:rPr>
              <a:t>70%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4797470" y="1537442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FA2B4"/>
                </a:solidFill>
                <a:latin typeface="微软雅黑" panose="020B0503020204020204" pitchFamily="34" charset="-122"/>
              </a:rPr>
              <a:t>80%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628594" y="1107758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ACEDB"/>
                </a:solidFill>
                <a:latin typeface="微软雅黑" panose="020B0503020204020204" pitchFamily="34" charset="-122"/>
              </a:rPr>
              <a:t>90%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517590" y="1537442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FA2B4"/>
                </a:solidFill>
                <a:latin typeface="微软雅黑" panose="020B0503020204020204" pitchFamily="34" charset="-122"/>
              </a:rPr>
              <a:t>80%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246539" y="207930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ACEDB"/>
                </a:solidFill>
                <a:latin typeface="微软雅黑" panose="020B0503020204020204" pitchFamily="34" charset="-122"/>
              </a:rPr>
              <a:t>70%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010443" y="252834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FA2B4"/>
                </a:solidFill>
                <a:latin typeface="微软雅黑" panose="020B0503020204020204" pitchFamily="34" charset="-122"/>
              </a:rPr>
              <a:t>60%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 rot="16200000">
            <a:off x="5347871" y="2861080"/>
            <a:ext cx="144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Text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 rot="16200000">
            <a:off x="6222350" y="3624194"/>
            <a:ext cx="144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Text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 rot="16200000">
            <a:off x="6907755" y="4183644"/>
            <a:ext cx="144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Text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 rot="16200000">
            <a:off x="7629683" y="4465438"/>
            <a:ext cx="144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Text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 rot="16200000">
            <a:off x="4502230" y="3624194"/>
            <a:ext cx="144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Text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 rot="16200000">
            <a:off x="3733399" y="4183644"/>
            <a:ext cx="144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Text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 rot="16200000">
            <a:off x="2957456" y="4465438"/>
            <a:ext cx="144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Text</a:t>
            </a:r>
          </a:p>
        </p:txBody>
      </p: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91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6891375" y="2434348"/>
            <a:ext cx="801865" cy="534576"/>
          </a:xfrm>
          <a:custGeom>
            <a:avLst/>
            <a:gdLst>
              <a:gd name="T0" fmla="*/ 0 w 396"/>
              <a:gd name="T1" fmla="*/ 0 h 264"/>
              <a:gd name="T2" fmla="*/ 164 w 396"/>
              <a:gd name="T3" fmla="*/ 0 h 264"/>
              <a:gd name="T4" fmla="*/ 396 w 396"/>
              <a:gd name="T5" fmla="*/ 231 h 264"/>
              <a:gd name="T6" fmla="*/ 396 w 396"/>
              <a:gd name="T7" fmla="*/ 231 h 264"/>
              <a:gd name="T8" fmla="*/ 396 w 396"/>
              <a:gd name="T9" fmla="*/ 264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264">
                <a:moveTo>
                  <a:pt x="0" y="0"/>
                </a:moveTo>
                <a:cubicBezTo>
                  <a:pt x="164" y="0"/>
                  <a:pt x="164" y="0"/>
                  <a:pt x="164" y="0"/>
                </a:cubicBezTo>
                <a:cubicBezTo>
                  <a:pt x="292" y="0"/>
                  <a:pt x="396" y="103"/>
                  <a:pt x="396" y="231"/>
                </a:cubicBezTo>
                <a:cubicBezTo>
                  <a:pt x="396" y="231"/>
                  <a:pt x="396" y="231"/>
                  <a:pt x="396" y="231"/>
                </a:cubicBezTo>
                <a:cubicBezTo>
                  <a:pt x="396" y="264"/>
                  <a:pt x="396" y="264"/>
                  <a:pt x="396" y="264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6783406" y="4180280"/>
            <a:ext cx="667562" cy="409491"/>
          </a:xfrm>
          <a:custGeom>
            <a:avLst/>
            <a:gdLst>
              <a:gd name="T0" fmla="*/ 0 w 329"/>
              <a:gd name="T1" fmla="*/ 202 h 202"/>
              <a:gd name="T2" fmla="*/ 228 w 329"/>
              <a:gd name="T3" fmla="*/ 202 h 202"/>
              <a:gd name="T4" fmla="*/ 329 w 329"/>
              <a:gd name="T5" fmla="*/ 101 h 202"/>
              <a:gd name="T6" fmla="*/ 329 w 329"/>
              <a:gd name="T7" fmla="*/ 101 h 202"/>
              <a:gd name="T8" fmla="*/ 228 w 329"/>
              <a:gd name="T9" fmla="*/ 0 h 202"/>
              <a:gd name="T10" fmla="*/ 205 w 329"/>
              <a:gd name="T1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9" h="202">
                <a:moveTo>
                  <a:pt x="0" y="202"/>
                </a:moveTo>
                <a:cubicBezTo>
                  <a:pt x="228" y="202"/>
                  <a:pt x="228" y="202"/>
                  <a:pt x="228" y="202"/>
                </a:cubicBezTo>
                <a:cubicBezTo>
                  <a:pt x="284" y="202"/>
                  <a:pt x="329" y="157"/>
                  <a:pt x="329" y="101"/>
                </a:cubicBezTo>
                <a:cubicBezTo>
                  <a:pt x="329" y="101"/>
                  <a:pt x="329" y="101"/>
                  <a:pt x="329" y="101"/>
                </a:cubicBezTo>
                <a:cubicBezTo>
                  <a:pt x="329" y="45"/>
                  <a:pt x="284" y="0"/>
                  <a:pt x="228" y="0"/>
                </a:cubicBezTo>
                <a:cubicBezTo>
                  <a:pt x="205" y="0"/>
                  <a:pt x="205" y="0"/>
                  <a:pt x="205" y="0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4672752" y="2434348"/>
            <a:ext cx="803181" cy="534576"/>
          </a:xfrm>
          <a:custGeom>
            <a:avLst/>
            <a:gdLst>
              <a:gd name="T0" fmla="*/ 396 w 396"/>
              <a:gd name="T1" fmla="*/ 0 h 264"/>
              <a:gd name="T2" fmla="*/ 232 w 396"/>
              <a:gd name="T3" fmla="*/ 0 h 264"/>
              <a:gd name="T4" fmla="*/ 0 w 396"/>
              <a:gd name="T5" fmla="*/ 231 h 264"/>
              <a:gd name="T6" fmla="*/ 0 w 396"/>
              <a:gd name="T7" fmla="*/ 231 h 264"/>
              <a:gd name="T8" fmla="*/ 0 w 396"/>
              <a:gd name="T9" fmla="*/ 264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264">
                <a:moveTo>
                  <a:pt x="396" y="0"/>
                </a:moveTo>
                <a:cubicBezTo>
                  <a:pt x="232" y="0"/>
                  <a:pt x="232" y="0"/>
                  <a:pt x="232" y="0"/>
                </a:cubicBezTo>
                <a:cubicBezTo>
                  <a:pt x="104" y="0"/>
                  <a:pt x="0" y="103"/>
                  <a:pt x="0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64"/>
                  <a:pt x="0" y="264"/>
                  <a:pt x="0" y="264"/>
                </a:cubicBezTo>
              </a:path>
            </a:pathLst>
          </a:custGeom>
          <a:noFill/>
          <a:ln w="31750" cap="flat">
            <a:solidFill>
              <a:srgbClr val="7ACE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4888689" y="2048558"/>
            <a:ext cx="1024385" cy="845315"/>
          </a:xfrm>
          <a:custGeom>
            <a:avLst/>
            <a:gdLst>
              <a:gd name="T0" fmla="*/ 360 w 505"/>
              <a:gd name="T1" fmla="*/ 417 h 417"/>
              <a:gd name="T2" fmla="*/ 505 w 505"/>
              <a:gd name="T3" fmla="*/ 304 h 417"/>
              <a:gd name="T4" fmla="*/ 360 w 505"/>
              <a:gd name="T5" fmla="*/ 190 h 417"/>
              <a:gd name="T6" fmla="*/ 96 w 505"/>
              <a:gd name="T7" fmla="*/ 190 h 417"/>
              <a:gd name="T8" fmla="*/ 0 w 505"/>
              <a:gd name="T9" fmla="*/ 94 h 417"/>
              <a:gd name="T10" fmla="*/ 105 w 505"/>
              <a:gd name="T11" fmla="*/ 0 h 417"/>
              <a:gd name="T12" fmla="*/ 379 w 505"/>
              <a:gd name="T13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5" h="417">
                <a:moveTo>
                  <a:pt x="360" y="417"/>
                </a:moveTo>
                <a:cubicBezTo>
                  <a:pt x="463" y="417"/>
                  <a:pt x="505" y="371"/>
                  <a:pt x="505" y="304"/>
                </a:cubicBezTo>
                <a:cubicBezTo>
                  <a:pt x="505" y="236"/>
                  <a:pt x="460" y="190"/>
                  <a:pt x="360" y="190"/>
                </a:cubicBezTo>
                <a:cubicBezTo>
                  <a:pt x="260" y="190"/>
                  <a:pt x="164" y="190"/>
                  <a:pt x="96" y="190"/>
                </a:cubicBezTo>
                <a:cubicBezTo>
                  <a:pt x="27" y="190"/>
                  <a:pt x="0" y="131"/>
                  <a:pt x="0" y="94"/>
                </a:cubicBezTo>
                <a:cubicBezTo>
                  <a:pt x="0" y="58"/>
                  <a:pt x="32" y="0"/>
                  <a:pt x="105" y="0"/>
                </a:cubicBezTo>
                <a:cubicBezTo>
                  <a:pt x="177" y="0"/>
                  <a:pt x="285" y="0"/>
                  <a:pt x="379" y="0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5108576" y="2871490"/>
            <a:ext cx="589877" cy="409491"/>
          </a:xfrm>
          <a:custGeom>
            <a:avLst/>
            <a:gdLst>
              <a:gd name="T0" fmla="*/ 101 w 291"/>
              <a:gd name="T1" fmla="*/ 0 h 202"/>
              <a:gd name="T2" fmla="*/ 0 w 291"/>
              <a:gd name="T3" fmla="*/ 101 h 202"/>
              <a:gd name="T4" fmla="*/ 0 w 291"/>
              <a:gd name="T5" fmla="*/ 101 h 202"/>
              <a:gd name="T6" fmla="*/ 101 w 291"/>
              <a:gd name="T7" fmla="*/ 202 h 202"/>
              <a:gd name="T8" fmla="*/ 291 w 291"/>
              <a:gd name="T9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" h="202">
                <a:moveTo>
                  <a:pt x="101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291" y="202"/>
                  <a:pt x="291" y="202"/>
                  <a:pt x="291" y="202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5108576" y="3770789"/>
            <a:ext cx="795281" cy="409491"/>
          </a:xfrm>
          <a:custGeom>
            <a:avLst/>
            <a:gdLst>
              <a:gd name="T0" fmla="*/ 291 w 392"/>
              <a:gd name="T1" fmla="*/ 0 h 202"/>
              <a:gd name="T2" fmla="*/ 392 w 392"/>
              <a:gd name="T3" fmla="*/ 101 h 202"/>
              <a:gd name="T4" fmla="*/ 392 w 392"/>
              <a:gd name="T5" fmla="*/ 101 h 202"/>
              <a:gd name="T6" fmla="*/ 291 w 392"/>
              <a:gd name="T7" fmla="*/ 202 h 202"/>
              <a:gd name="T8" fmla="*/ 0 w 392"/>
              <a:gd name="T9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2" h="202">
                <a:moveTo>
                  <a:pt x="291" y="0"/>
                </a:moveTo>
                <a:cubicBezTo>
                  <a:pt x="346" y="0"/>
                  <a:pt x="392" y="45"/>
                  <a:pt x="392" y="101"/>
                </a:cubicBezTo>
                <a:cubicBezTo>
                  <a:pt x="392" y="101"/>
                  <a:pt x="392" y="101"/>
                  <a:pt x="392" y="101"/>
                </a:cubicBezTo>
                <a:cubicBezTo>
                  <a:pt x="392" y="157"/>
                  <a:pt x="346" y="202"/>
                  <a:pt x="291" y="202"/>
                </a:cubicBezTo>
                <a:cubicBezTo>
                  <a:pt x="0" y="202"/>
                  <a:pt x="0" y="202"/>
                  <a:pt x="0" y="202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5206011" y="1600883"/>
            <a:ext cx="891400" cy="3590615"/>
          </a:xfrm>
          <a:custGeom>
            <a:avLst/>
            <a:gdLst>
              <a:gd name="T0" fmla="*/ 0 w 440"/>
              <a:gd name="T1" fmla="*/ 220 h 1771"/>
              <a:gd name="T2" fmla="*/ 220 w 440"/>
              <a:gd name="T3" fmla="*/ 0 h 1771"/>
              <a:gd name="T4" fmla="*/ 220 w 440"/>
              <a:gd name="T5" fmla="*/ 0 h 1771"/>
              <a:gd name="T6" fmla="*/ 440 w 440"/>
              <a:gd name="T7" fmla="*/ 220 h 1771"/>
              <a:gd name="T8" fmla="*/ 440 w 440"/>
              <a:gd name="T9" fmla="*/ 1771 h 1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1771">
                <a:moveTo>
                  <a:pt x="0" y="220"/>
                </a:moveTo>
                <a:cubicBezTo>
                  <a:pt x="0" y="99"/>
                  <a:pt x="99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341" y="0"/>
                  <a:pt x="440" y="99"/>
                  <a:pt x="440" y="220"/>
                </a:cubicBezTo>
                <a:cubicBezTo>
                  <a:pt x="440" y="1771"/>
                  <a:pt x="440" y="1771"/>
                  <a:pt x="440" y="1771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4606917" y="3618053"/>
            <a:ext cx="562227" cy="562227"/>
          </a:xfrm>
          <a:custGeom>
            <a:avLst/>
            <a:gdLst>
              <a:gd name="T0" fmla="*/ 277 w 277"/>
              <a:gd name="T1" fmla="*/ 277 h 277"/>
              <a:gd name="T2" fmla="*/ 277 w 277"/>
              <a:gd name="T3" fmla="*/ 277 h 277"/>
              <a:gd name="T4" fmla="*/ 0 w 277"/>
              <a:gd name="T5" fmla="*/ 0 h 277"/>
              <a:gd name="T6" fmla="*/ 0 w 277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7" h="277">
                <a:moveTo>
                  <a:pt x="277" y="277"/>
                </a:moveTo>
                <a:cubicBezTo>
                  <a:pt x="277" y="277"/>
                  <a:pt x="277" y="277"/>
                  <a:pt x="277" y="277"/>
                </a:cubicBezTo>
                <a:cubicBezTo>
                  <a:pt x="124" y="277"/>
                  <a:pt x="0" y="153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31750" cap="flat">
            <a:solidFill>
              <a:srgbClr val="7ACE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5435115" y="3280980"/>
            <a:ext cx="662296" cy="230421"/>
          </a:xfrm>
          <a:custGeom>
            <a:avLst/>
            <a:gdLst>
              <a:gd name="T0" fmla="*/ 327 w 327"/>
              <a:gd name="T1" fmla="*/ 113 h 113"/>
              <a:gd name="T2" fmla="*/ 327 w 327"/>
              <a:gd name="T3" fmla="*/ 113 h 113"/>
              <a:gd name="T4" fmla="*/ 213 w 327"/>
              <a:gd name="T5" fmla="*/ 0 h 113"/>
              <a:gd name="T6" fmla="*/ 0 w 327"/>
              <a:gd name="T7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7" h="113">
                <a:moveTo>
                  <a:pt x="327" y="113"/>
                </a:moveTo>
                <a:cubicBezTo>
                  <a:pt x="327" y="113"/>
                  <a:pt x="327" y="113"/>
                  <a:pt x="327" y="113"/>
                </a:cubicBezTo>
                <a:cubicBezTo>
                  <a:pt x="327" y="51"/>
                  <a:pt x="276" y="0"/>
                  <a:pt x="213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5192844" y="4589770"/>
            <a:ext cx="520093" cy="397641"/>
          </a:xfrm>
          <a:custGeom>
            <a:avLst/>
            <a:gdLst>
              <a:gd name="T0" fmla="*/ 256 w 256"/>
              <a:gd name="T1" fmla="*/ 196 h 196"/>
              <a:gd name="T2" fmla="*/ 98 w 256"/>
              <a:gd name="T3" fmla="*/ 196 h 196"/>
              <a:gd name="T4" fmla="*/ 0 w 256"/>
              <a:gd name="T5" fmla="*/ 98 h 196"/>
              <a:gd name="T6" fmla="*/ 0 w 256"/>
              <a:gd name="T7" fmla="*/ 98 h 196"/>
              <a:gd name="T8" fmla="*/ 98 w 256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196">
                <a:moveTo>
                  <a:pt x="256" y="196"/>
                </a:moveTo>
                <a:cubicBezTo>
                  <a:pt x="98" y="196"/>
                  <a:pt x="98" y="196"/>
                  <a:pt x="98" y="196"/>
                </a:cubicBezTo>
                <a:cubicBezTo>
                  <a:pt x="44" y="196"/>
                  <a:pt x="0" y="152"/>
                  <a:pt x="0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44"/>
                  <a:pt x="44" y="0"/>
                  <a:pt x="98" y="0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5493049" y="4788591"/>
            <a:ext cx="517460" cy="198821"/>
          </a:xfrm>
          <a:custGeom>
            <a:avLst/>
            <a:gdLst>
              <a:gd name="T0" fmla="*/ 0 w 255"/>
              <a:gd name="T1" fmla="*/ 98 h 98"/>
              <a:gd name="T2" fmla="*/ 157 w 255"/>
              <a:gd name="T3" fmla="*/ 98 h 98"/>
              <a:gd name="T4" fmla="*/ 255 w 255"/>
              <a:gd name="T5" fmla="*/ 0 h 98"/>
              <a:gd name="T6" fmla="*/ 255 w 255"/>
              <a:gd name="T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5" h="98">
                <a:moveTo>
                  <a:pt x="0" y="98"/>
                </a:moveTo>
                <a:cubicBezTo>
                  <a:pt x="157" y="98"/>
                  <a:pt x="157" y="98"/>
                  <a:pt x="157" y="98"/>
                </a:cubicBezTo>
                <a:cubicBezTo>
                  <a:pt x="211" y="98"/>
                  <a:pt x="255" y="54"/>
                  <a:pt x="255" y="0"/>
                </a:cubicBezTo>
                <a:cubicBezTo>
                  <a:pt x="255" y="0"/>
                  <a:pt x="255" y="0"/>
                  <a:pt x="255" y="0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>
            <a:spLocks/>
          </p:cNvSpPr>
          <p:nvPr/>
        </p:nvSpPr>
        <p:spPr bwMode="auto">
          <a:xfrm>
            <a:off x="4481831" y="2910990"/>
            <a:ext cx="815032" cy="793965"/>
          </a:xfrm>
          <a:custGeom>
            <a:avLst/>
            <a:gdLst>
              <a:gd name="T0" fmla="*/ 402 w 402"/>
              <a:gd name="T1" fmla="*/ 392 h 392"/>
              <a:gd name="T2" fmla="*/ 196 w 402"/>
              <a:gd name="T3" fmla="*/ 392 h 392"/>
              <a:gd name="T4" fmla="*/ 0 w 402"/>
              <a:gd name="T5" fmla="*/ 196 h 392"/>
              <a:gd name="T6" fmla="*/ 0 w 402"/>
              <a:gd name="T7" fmla="*/ 196 h 392"/>
              <a:gd name="T8" fmla="*/ 196 w 402"/>
              <a:gd name="T9" fmla="*/ 0 h 392"/>
              <a:gd name="T10" fmla="*/ 258 w 402"/>
              <a:gd name="T11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2" h="392">
                <a:moveTo>
                  <a:pt x="402" y="392"/>
                </a:moveTo>
                <a:cubicBezTo>
                  <a:pt x="196" y="392"/>
                  <a:pt x="196" y="392"/>
                  <a:pt x="196" y="392"/>
                </a:cubicBezTo>
                <a:cubicBezTo>
                  <a:pt x="88" y="392"/>
                  <a:pt x="0" y="304"/>
                  <a:pt x="0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8"/>
                  <a:pt x="88" y="0"/>
                  <a:pt x="196" y="0"/>
                </a:cubicBezTo>
                <a:cubicBezTo>
                  <a:pt x="258" y="0"/>
                  <a:pt x="258" y="0"/>
                  <a:pt x="258" y="0"/>
                </a:cubicBezTo>
              </a:path>
            </a:pathLst>
          </a:custGeom>
          <a:noFill/>
          <a:ln w="31750" cap="flat">
            <a:solidFill>
              <a:srgbClr val="7ACE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>
            <a:spLocks/>
          </p:cNvSpPr>
          <p:nvPr/>
        </p:nvSpPr>
        <p:spPr bwMode="auto">
          <a:xfrm>
            <a:off x="4915023" y="4180280"/>
            <a:ext cx="467426" cy="409491"/>
          </a:xfrm>
          <a:custGeom>
            <a:avLst/>
            <a:gdLst>
              <a:gd name="T0" fmla="*/ 230 w 230"/>
              <a:gd name="T1" fmla="*/ 202 h 202"/>
              <a:gd name="T2" fmla="*/ 101 w 230"/>
              <a:gd name="T3" fmla="*/ 202 h 202"/>
              <a:gd name="T4" fmla="*/ 0 w 230"/>
              <a:gd name="T5" fmla="*/ 101 h 202"/>
              <a:gd name="T6" fmla="*/ 0 w 230"/>
              <a:gd name="T7" fmla="*/ 101 h 202"/>
              <a:gd name="T8" fmla="*/ 101 w 230"/>
              <a:gd name="T9" fmla="*/ 0 h 202"/>
              <a:gd name="T10" fmla="*/ 125 w 230"/>
              <a:gd name="T1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02">
                <a:moveTo>
                  <a:pt x="230" y="202"/>
                </a:moveTo>
                <a:cubicBezTo>
                  <a:pt x="101" y="202"/>
                  <a:pt x="101" y="202"/>
                  <a:pt x="101" y="202"/>
                </a:cubicBezTo>
                <a:cubicBezTo>
                  <a:pt x="46" y="202"/>
                  <a:pt x="0" y="157"/>
                  <a:pt x="0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45"/>
                  <a:pt x="46" y="0"/>
                  <a:pt x="101" y="0"/>
                </a:cubicBezTo>
                <a:cubicBezTo>
                  <a:pt x="125" y="0"/>
                  <a:pt x="125" y="0"/>
                  <a:pt x="125" y="0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>
            <a:spLocks/>
          </p:cNvSpPr>
          <p:nvPr/>
        </p:nvSpPr>
        <p:spPr bwMode="auto">
          <a:xfrm>
            <a:off x="6454233" y="2048558"/>
            <a:ext cx="1023069" cy="616211"/>
          </a:xfrm>
          <a:custGeom>
            <a:avLst/>
            <a:gdLst>
              <a:gd name="T0" fmla="*/ 0 w 504"/>
              <a:gd name="T1" fmla="*/ 304 h 304"/>
              <a:gd name="T2" fmla="*/ 144 w 504"/>
              <a:gd name="T3" fmla="*/ 190 h 304"/>
              <a:gd name="T4" fmla="*/ 409 w 504"/>
              <a:gd name="T5" fmla="*/ 190 h 304"/>
              <a:gd name="T6" fmla="*/ 504 w 504"/>
              <a:gd name="T7" fmla="*/ 94 h 304"/>
              <a:gd name="T8" fmla="*/ 400 w 504"/>
              <a:gd name="T9" fmla="*/ 0 h 304"/>
              <a:gd name="T10" fmla="*/ 125 w 504"/>
              <a:gd name="T11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4" h="304">
                <a:moveTo>
                  <a:pt x="0" y="304"/>
                </a:moveTo>
                <a:cubicBezTo>
                  <a:pt x="0" y="236"/>
                  <a:pt x="44" y="190"/>
                  <a:pt x="144" y="190"/>
                </a:cubicBezTo>
                <a:cubicBezTo>
                  <a:pt x="244" y="190"/>
                  <a:pt x="340" y="190"/>
                  <a:pt x="409" y="190"/>
                </a:cubicBezTo>
                <a:cubicBezTo>
                  <a:pt x="478" y="190"/>
                  <a:pt x="504" y="131"/>
                  <a:pt x="504" y="94"/>
                </a:cubicBezTo>
                <a:cubicBezTo>
                  <a:pt x="504" y="58"/>
                  <a:pt x="472" y="0"/>
                  <a:pt x="400" y="0"/>
                </a:cubicBezTo>
                <a:cubicBezTo>
                  <a:pt x="327" y="0"/>
                  <a:pt x="219" y="0"/>
                  <a:pt x="125" y="0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6670171" y="2871490"/>
            <a:ext cx="587244" cy="409491"/>
          </a:xfrm>
          <a:custGeom>
            <a:avLst/>
            <a:gdLst>
              <a:gd name="T0" fmla="*/ 189 w 290"/>
              <a:gd name="T1" fmla="*/ 0 h 202"/>
              <a:gd name="T2" fmla="*/ 290 w 290"/>
              <a:gd name="T3" fmla="*/ 101 h 202"/>
              <a:gd name="T4" fmla="*/ 290 w 290"/>
              <a:gd name="T5" fmla="*/ 101 h 202"/>
              <a:gd name="T6" fmla="*/ 189 w 290"/>
              <a:gd name="T7" fmla="*/ 202 h 202"/>
              <a:gd name="T8" fmla="*/ 0 w 290"/>
              <a:gd name="T9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" h="202">
                <a:moveTo>
                  <a:pt x="189" y="0"/>
                </a:moveTo>
                <a:cubicBezTo>
                  <a:pt x="245" y="0"/>
                  <a:pt x="290" y="45"/>
                  <a:pt x="290" y="101"/>
                </a:cubicBezTo>
                <a:cubicBezTo>
                  <a:pt x="290" y="101"/>
                  <a:pt x="290" y="101"/>
                  <a:pt x="290" y="101"/>
                </a:cubicBezTo>
                <a:cubicBezTo>
                  <a:pt x="290" y="157"/>
                  <a:pt x="245" y="202"/>
                  <a:pt x="189" y="202"/>
                </a:cubicBezTo>
                <a:cubicBezTo>
                  <a:pt x="0" y="202"/>
                  <a:pt x="0" y="202"/>
                  <a:pt x="0" y="202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6464767" y="3770789"/>
            <a:ext cx="667562" cy="409491"/>
          </a:xfrm>
          <a:custGeom>
            <a:avLst/>
            <a:gdLst>
              <a:gd name="T0" fmla="*/ 101 w 329"/>
              <a:gd name="T1" fmla="*/ 0 h 202"/>
              <a:gd name="T2" fmla="*/ 0 w 329"/>
              <a:gd name="T3" fmla="*/ 101 h 202"/>
              <a:gd name="T4" fmla="*/ 0 w 329"/>
              <a:gd name="T5" fmla="*/ 101 h 202"/>
              <a:gd name="T6" fmla="*/ 101 w 329"/>
              <a:gd name="T7" fmla="*/ 202 h 202"/>
              <a:gd name="T8" fmla="*/ 329 w 329"/>
              <a:gd name="T9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" h="202">
                <a:moveTo>
                  <a:pt x="101" y="0"/>
                </a:moveTo>
                <a:cubicBezTo>
                  <a:pt x="45" y="0"/>
                  <a:pt x="0" y="45"/>
                  <a:pt x="0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57"/>
                  <a:pt x="45" y="202"/>
                  <a:pt x="101" y="202"/>
                </a:cubicBezTo>
                <a:cubicBezTo>
                  <a:pt x="329" y="202"/>
                  <a:pt x="329" y="202"/>
                  <a:pt x="329" y="202"/>
                </a:cubicBezTo>
              </a:path>
            </a:pathLst>
          </a:custGeom>
          <a:noFill/>
          <a:ln w="31750" cap="flat">
            <a:solidFill>
              <a:srgbClr val="7ACE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6269897" y="1600883"/>
            <a:ext cx="890083" cy="3935588"/>
          </a:xfrm>
          <a:custGeom>
            <a:avLst/>
            <a:gdLst>
              <a:gd name="T0" fmla="*/ 439 w 439"/>
              <a:gd name="T1" fmla="*/ 220 h 1941"/>
              <a:gd name="T2" fmla="*/ 219 w 439"/>
              <a:gd name="T3" fmla="*/ 0 h 1941"/>
              <a:gd name="T4" fmla="*/ 219 w 439"/>
              <a:gd name="T5" fmla="*/ 0 h 1941"/>
              <a:gd name="T6" fmla="*/ 0 w 439"/>
              <a:gd name="T7" fmla="*/ 220 h 1941"/>
              <a:gd name="T8" fmla="*/ 0 w 439"/>
              <a:gd name="T9" fmla="*/ 1941 h 1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9" h="1941">
                <a:moveTo>
                  <a:pt x="439" y="220"/>
                </a:moveTo>
                <a:cubicBezTo>
                  <a:pt x="439" y="99"/>
                  <a:pt x="341" y="0"/>
                  <a:pt x="219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98" y="0"/>
                  <a:pt x="0" y="99"/>
                  <a:pt x="0" y="220"/>
                </a:cubicBezTo>
                <a:cubicBezTo>
                  <a:pt x="0" y="1941"/>
                  <a:pt x="0" y="1941"/>
                  <a:pt x="0" y="1941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6659637" y="3618053"/>
            <a:ext cx="1099437" cy="562227"/>
          </a:xfrm>
          <a:custGeom>
            <a:avLst/>
            <a:gdLst>
              <a:gd name="T0" fmla="*/ 0 w 542"/>
              <a:gd name="T1" fmla="*/ 277 h 277"/>
              <a:gd name="T2" fmla="*/ 266 w 542"/>
              <a:gd name="T3" fmla="*/ 277 h 277"/>
              <a:gd name="T4" fmla="*/ 542 w 542"/>
              <a:gd name="T5" fmla="*/ 0 h 277"/>
              <a:gd name="T6" fmla="*/ 542 w 542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2" h="277">
                <a:moveTo>
                  <a:pt x="0" y="277"/>
                </a:moveTo>
                <a:cubicBezTo>
                  <a:pt x="266" y="277"/>
                  <a:pt x="266" y="277"/>
                  <a:pt x="266" y="277"/>
                </a:cubicBezTo>
                <a:cubicBezTo>
                  <a:pt x="418" y="277"/>
                  <a:pt x="542" y="153"/>
                  <a:pt x="542" y="0"/>
                </a:cubicBezTo>
                <a:cubicBezTo>
                  <a:pt x="542" y="0"/>
                  <a:pt x="542" y="0"/>
                  <a:pt x="542" y="0"/>
                </a:cubicBezTo>
              </a:path>
            </a:pathLst>
          </a:custGeom>
          <a:noFill/>
          <a:ln w="31750" cap="flat">
            <a:solidFill>
              <a:srgbClr val="7ACE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6269897" y="3280980"/>
            <a:ext cx="663612" cy="230421"/>
          </a:xfrm>
          <a:custGeom>
            <a:avLst/>
            <a:gdLst>
              <a:gd name="T0" fmla="*/ 0 w 327"/>
              <a:gd name="T1" fmla="*/ 113 h 113"/>
              <a:gd name="T2" fmla="*/ 0 w 327"/>
              <a:gd name="T3" fmla="*/ 113 h 113"/>
              <a:gd name="T4" fmla="*/ 113 w 327"/>
              <a:gd name="T5" fmla="*/ 0 h 113"/>
              <a:gd name="T6" fmla="*/ 327 w 327"/>
              <a:gd name="T7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7" h="113">
                <a:moveTo>
                  <a:pt x="0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51"/>
                  <a:pt x="50" y="0"/>
                  <a:pt x="113" y="0"/>
                </a:cubicBezTo>
                <a:cubicBezTo>
                  <a:pt x="327" y="0"/>
                  <a:pt x="327" y="0"/>
                  <a:pt x="327" y="0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6476617" y="4589770"/>
            <a:ext cx="517460" cy="397641"/>
          </a:xfrm>
          <a:custGeom>
            <a:avLst/>
            <a:gdLst>
              <a:gd name="T0" fmla="*/ 0 w 255"/>
              <a:gd name="T1" fmla="*/ 196 h 196"/>
              <a:gd name="T2" fmla="*/ 157 w 255"/>
              <a:gd name="T3" fmla="*/ 196 h 196"/>
              <a:gd name="T4" fmla="*/ 255 w 255"/>
              <a:gd name="T5" fmla="*/ 98 h 196"/>
              <a:gd name="T6" fmla="*/ 255 w 255"/>
              <a:gd name="T7" fmla="*/ 98 h 196"/>
              <a:gd name="T8" fmla="*/ 157 w 255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5" h="196">
                <a:moveTo>
                  <a:pt x="0" y="196"/>
                </a:moveTo>
                <a:cubicBezTo>
                  <a:pt x="157" y="196"/>
                  <a:pt x="157" y="196"/>
                  <a:pt x="157" y="196"/>
                </a:cubicBezTo>
                <a:cubicBezTo>
                  <a:pt x="212" y="196"/>
                  <a:pt x="255" y="152"/>
                  <a:pt x="255" y="98"/>
                </a:cubicBezTo>
                <a:cubicBezTo>
                  <a:pt x="255" y="98"/>
                  <a:pt x="255" y="98"/>
                  <a:pt x="255" y="98"/>
                </a:cubicBezTo>
                <a:cubicBezTo>
                  <a:pt x="255" y="44"/>
                  <a:pt x="212" y="0"/>
                  <a:pt x="157" y="0"/>
                </a:cubicBezTo>
              </a:path>
            </a:pathLst>
          </a:custGeom>
          <a:noFill/>
          <a:ln w="31750" cap="flat">
            <a:solidFill>
              <a:srgbClr val="2FA2B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7069128" y="2910990"/>
            <a:ext cx="815032" cy="793965"/>
          </a:xfrm>
          <a:custGeom>
            <a:avLst/>
            <a:gdLst>
              <a:gd name="T0" fmla="*/ 0 w 402"/>
              <a:gd name="T1" fmla="*/ 392 h 392"/>
              <a:gd name="T2" fmla="*/ 206 w 402"/>
              <a:gd name="T3" fmla="*/ 392 h 392"/>
              <a:gd name="T4" fmla="*/ 402 w 402"/>
              <a:gd name="T5" fmla="*/ 196 h 392"/>
              <a:gd name="T6" fmla="*/ 402 w 402"/>
              <a:gd name="T7" fmla="*/ 196 h 392"/>
              <a:gd name="T8" fmla="*/ 206 w 402"/>
              <a:gd name="T9" fmla="*/ 0 h 392"/>
              <a:gd name="T10" fmla="*/ 144 w 402"/>
              <a:gd name="T11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2" h="392">
                <a:moveTo>
                  <a:pt x="0" y="392"/>
                </a:moveTo>
                <a:cubicBezTo>
                  <a:pt x="206" y="392"/>
                  <a:pt x="206" y="392"/>
                  <a:pt x="206" y="392"/>
                </a:cubicBezTo>
                <a:cubicBezTo>
                  <a:pt x="315" y="392"/>
                  <a:pt x="402" y="304"/>
                  <a:pt x="402" y="196"/>
                </a:cubicBezTo>
                <a:cubicBezTo>
                  <a:pt x="402" y="196"/>
                  <a:pt x="402" y="196"/>
                  <a:pt x="402" y="196"/>
                </a:cubicBezTo>
                <a:cubicBezTo>
                  <a:pt x="402" y="88"/>
                  <a:pt x="315" y="0"/>
                  <a:pt x="206" y="0"/>
                </a:cubicBezTo>
                <a:cubicBezTo>
                  <a:pt x="144" y="0"/>
                  <a:pt x="144" y="0"/>
                  <a:pt x="144" y="0"/>
                </a:cubicBezTo>
              </a:path>
            </a:pathLst>
          </a:custGeom>
          <a:noFill/>
          <a:ln w="31750" cap="flat">
            <a:solidFill>
              <a:srgbClr val="7ACE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21453" y="3722072"/>
            <a:ext cx="93485" cy="94802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316666" y="2863590"/>
            <a:ext cx="94802" cy="96119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08560" y="2822772"/>
            <a:ext cx="93485" cy="96119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38844" y="3658871"/>
            <a:ext cx="93485" cy="93485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5516" y="2616052"/>
            <a:ext cx="96119" cy="93485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21180" y="5487753"/>
            <a:ext cx="96119" cy="96119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67537" y="2002474"/>
            <a:ext cx="96119" cy="92168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30533" y="4940010"/>
            <a:ext cx="94802" cy="93485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0489" y="4542369"/>
            <a:ext cx="96119" cy="93485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52369" y="3722072"/>
            <a:ext cx="92168" cy="94802"/>
          </a:xfrm>
          <a:prstGeom prst="ellipse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35046" y="4542369"/>
            <a:ext cx="96119" cy="93485"/>
          </a:xfrm>
          <a:prstGeom prst="ellipse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64424" y="4731973"/>
            <a:ext cx="94802" cy="94802"/>
          </a:xfrm>
          <a:prstGeom prst="ellipse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0778" y="3658871"/>
            <a:ext cx="92168" cy="93485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50573" y="2863590"/>
            <a:ext cx="94802" cy="96119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51326" y="5145414"/>
            <a:ext cx="93485" cy="93485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0778" y="2817505"/>
            <a:ext cx="92168" cy="93485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77317" y="2847789"/>
            <a:ext cx="92168" cy="94802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04968" y="2002474"/>
            <a:ext cx="93485" cy="92168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3" name="出自【趣你的PPT】(微信:qunideppt)：最优质的PPT资源库"/>
          <p:cNvSpPr>
            <a:spLocks/>
          </p:cNvSpPr>
          <p:nvPr/>
        </p:nvSpPr>
        <p:spPr bwMode="auto">
          <a:xfrm>
            <a:off x="6741272" y="2882023"/>
            <a:ext cx="72418" cy="75052"/>
          </a:xfrm>
          <a:custGeom>
            <a:avLst/>
            <a:gdLst>
              <a:gd name="T0" fmla="*/ 34 w 36"/>
              <a:gd name="T1" fmla="*/ 37 h 37"/>
              <a:gd name="T2" fmla="*/ 31 w 36"/>
              <a:gd name="T3" fmla="*/ 34 h 37"/>
              <a:gd name="T4" fmla="*/ 2 w 36"/>
              <a:gd name="T5" fmla="*/ 6 h 37"/>
              <a:gd name="T6" fmla="*/ 0 w 36"/>
              <a:gd name="T7" fmla="*/ 3 h 37"/>
              <a:gd name="T8" fmla="*/ 2 w 36"/>
              <a:gd name="T9" fmla="*/ 0 h 37"/>
              <a:gd name="T10" fmla="*/ 36 w 36"/>
              <a:gd name="T11" fmla="*/ 34 h 37"/>
              <a:gd name="T12" fmla="*/ 34 w 36"/>
              <a:gd name="T13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37">
                <a:moveTo>
                  <a:pt x="34" y="37"/>
                </a:moveTo>
                <a:cubicBezTo>
                  <a:pt x="32" y="37"/>
                  <a:pt x="31" y="36"/>
                  <a:pt x="31" y="34"/>
                </a:cubicBezTo>
                <a:cubicBezTo>
                  <a:pt x="31" y="19"/>
                  <a:pt x="18" y="6"/>
                  <a:pt x="2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21" y="0"/>
                  <a:pt x="36" y="16"/>
                  <a:pt x="36" y="34"/>
                </a:cubicBezTo>
                <a:cubicBezTo>
                  <a:pt x="36" y="36"/>
                  <a:pt x="35" y="37"/>
                  <a:pt x="34" y="37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4" name="出自【趣你的PPT】(微信:qunideppt)：最优质的PPT资源库"/>
          <p:cNvSpPr>
            <a:spLocks/>
          </p:cNvSpPr>
          <p:nvPr/>
        </p:nvSpPr>
        <p:spPr bwMode="auto">
          <a:xfrm>
            <a:off x="6757072" y="2993941"/>
            <a:ext cx="23700" cy="94802"/>
          </a:xfrm>
          <a:custGeom>
            <a:avLst/>
            <a:gdLst>
              <a:gd name="T0" fmla="*/ 6 w 18"/>
              <a:gd name="T1" fmla="*/ 72 h 72"/>
              <a:gd name="T2" fmla="*/ 0 w 18"/>
              <a:gd name="T3" fmla="*/ 71 h 72"/>
              <a:gd name="T4" fmla="*/ 12 w 18"/>
              <a:gd name="T5" fmla="*/ 0 h 72"/>
              <a:gd name="T6" fmla="*/ 18 w 18"/>
              <a:gd name="T7" fmla="*/ 0 h 72"/>
              <a:gd name="T8" fmla="*/ 6 w 18"/>
              <a:gd name="T9" fmla="*/ 72 h 72"/>
              <a:gd name="T10" fmla="*/ 6 w 18"/>
              <a:gd name="T11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72">
                <a:moveTo>
                  <a:pt x="6" y="72"/>
                </a:moveTo>
                <a:lnTo>
                  <a:pt x="0" y="71"/>
                </a:lnTo>
                <a:lnTo>
                  <a:pt x="12" y="0"/>
                </a:lnTo>
                <a:lnTo>
                  <a:pt x="18" y="0"/>
                </a:lnTo>
                <a:lnTo>
                  <a:pt x="6" y="72"/>
                </a:lnTo>
                <a:lnTo>
                  <a:pt x="6" y="7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6710988" y="2993941"/>
            <a:ext cx="21067" cy="94802"/>
          </a:xfrm>
          <a:custGeom>
            <a:avLst/>
            <a:gdLst>
              <a:gd name="T0" fmla="*/ 10 w 16"/>
              <a:gd name="T1" fmla="*/ 72 h 72"/>
              <a:gd name="T2" fmla="*/ 0 w 16"/>
              <a:gd name="T3" fmla="*/ 0 h 72"/>
              <a:gd name="T4" fmla="*/ 4 w 16"/>
              <a:gd name="T5" fmla="*/ 0 h 72"/>
              <a:gd name="T6" fmla="*/ 16 w 16"/>
              <a:gd name="T7" fmla="*/ 71 h 72"/>
              <a:gd name="T8" fmla="*/ 10 w 16"/>
              <a:gd name="T9" fmla="*/ 72 h 72"/>
              <a:gd name="T10" fmla="*/ 10 w 16"/>
              <a:gd name="T11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72">
                <a:moveTo>
                  <a:pt x="10" y="72"/>
                </a:moveTo>
                <a:lnTo>
                  <a:pt x="0" y="0"/>
                </a:lnTo>
                <a:lnTo>
                  <a:pt x="4" y="0"/>
                </a:lnTo>
                <a:lnTo>
                  <a:pt x="16" y="71"/>
                </a:lnTo>
                <a:lnTo>
                  <a:pt x="10" y="72"/>
                </a:lnTo>
                <a:lnTo>
                  <a:pt x="10" y="72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6716255" y="2993941"/>
            <a:ext cx="59251" cy="11851"/>
          </a:xfrm>
          <a:custGeom>
            <a:avLst/>
            <a:gdLst>
              <a:gd name="T0" fmla="*/ 29 w 29"/>
              <a:gd name="T1" fmla="*/ 6 h 6"/>
              <a:gd name="T2" fmla="*/ 27 w 29"/>
              <a:gd name="T3" fmla="*/ 4 h 6"/>
              <a:gd name="T4" fmla="*/ 26 w 29"/>
              <a:gd name="T5" fmla="*/ 2 h 6"/>
              <a:gd name="T6" fmla="*/ 25 w 29"/>
              <a:gd name="T7" fmla="*/ 4 h 6"/>
              <a:gd name="T8" fmla="*/ 22 w 29"/>
              <a:gd name="T9" fmla="*/ 6 h 6"/>
              <a:gd name="T10" fmla="*/ 19 w 29"/>
              <a:gd name="T11" fmla="*/ 4 h 6"/>
              <a:gd name="T12" fmla="*/ 18 w 29"/>
              <a:gd name="T13" fmla="*/ 2 h 6"/>
              <a:gd name="T14" fmla="*/ 17 w 29"/>
              <a:gd name="T15" fmla="*/ 4 h 6"/>
              <a:gd name="T16" fmla="*/ 14 w 29"/>
              <a:gd name="T17" fmla="*/ 6 h 6"/>
              <a:gd name="T18" fmla="*/ 12 w 29"/>
              <a:gd name="T19" fmla="*/ 4 h 6"/>
              <a:gd name="T20" fmla="*/ 11 w 29"/>
              <a:gd name="T21" fmla="*/ 2 h 6"/>
              <a:gd name="T22" fmla="*/ 10 w 29"/>
              <a:gd name="T23" fmla="*/ 4 h 6"/>
              <a:gd name="T24" fmla="*/ 7 w 29"/>
              <a:gd name="T25" fmla="*/ 6 h 6"/>
              <a:gd name="T26" fmla="*/ 4 w 29"/>
              <a:gd name="T27" fmla="*/ 4 h 6"/>
              <a:gd name="T28" fmla="*/ 3 w 29"/>
              <a:gd name="T29" fmla="*/ 2 h 6"/>
              <a:gd name="T30" fmla="*/ 2 w 29"/>
              <a:gd name="T31" fmla="*/ 4 h 6"/>
              <a:gd name="T32" fmla="*/ 0 w 29"/>
              <a:gd name="T33" fmla="*/ 6 h 6"/>
              <a:gd name="T34" fmla="*/ 0 w 29"/>
              <a:gd name="T35" fmla="*/ 4 h 6"/>
              <a:gd name="T36" fmla="*/ 0 w 29"/>
              <a:gd name="T37" fmla="*/ 3 h 6"/>
              <a:gd name="T38" fmla="*/ 3 w 29"/>
              <a:gd name="T39" fmla="*/ 0 h 6"/>
              <a:gd name="T40" fmla="*/ 6 w 29"/>
              <a:gd name="T41" fmla="*/ 3 h 6"/>
              <a:gd name="T42" fmla="*/ 7 w 29"/>
              <a:gd name="T43" fmla="*/ 4 h 6"/>
              <a:gd name="T44" fmla="*/ 8 w 29"/>
              <a:gd name="T45" fmla="*/ 3 h 6"/>
              <a:gd name="T46" fmla="*/ 11 w 29"/>
              <a:gd name="T47" fmla="*/ 0 h 6"/>
              <a:gd name="T48" fmla="*/ 14 w 29"/>
              <a:gd name="T49" fmla="*/ 3 h 6"/>
              <a:gd name="T50" fmla="*/ 14 w 29"/>
              <a:gd name="T51" fmla="*/ 4 h 6"/>
              <a:gd name="T52" fmla="*/ 15 w 29"/>
              <a:gd name="T53" fmla="*/ 3 h 6"/>
              <a:gd name="T54" fmla="*/ 18 w 29"/>
              <a:gd name="T55" fmla="*/ 0 h 6"/>
              <a:gd name="T56" fmla="*/ 21 w 29"/>
              <a:gd name="T57" fmla="*/ 3 h 6"/>
              <a:gd name="T58" fmla="*/ 22 w 29"/>
              <a:gd name="T59" fmla="*/ 4 h 6"/>
              <a:gd name="T60" fmla="*/ 23 w 29"/>
              <a:gd name="T61" fmla="*/ 3 h 6"/>
              <a:gd name="T62" fmla="*/ 26 w 29"/>
              <a:gd name="T63" fmla="*/ 0 h 6"/>
              <a:gd name="T64" fmla="*/ 29 w 29"/>
              <a:gd name="T65" fmla="*/ 3 h 6"/>
              <a:gd name="T66" fmla="*/ 29 w 29"/>
              <a:gd name="T67" fmla="*/ 4 h 6"/>
              <a:gd name="T68" fmla="*/ 29 w 29"/>
              <a:gd name="T6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9" h="6">
                <a:moveTo>
                  <a:pt x="29" y="6"/>
                </a:moveTo>
                <a:cubicBezTo>
                  <a:pt x="28" y="6"/>
                  <a:pt x="27" y="5"/>
                  <a:pt x="27" y="4"/>
                </a:cubicBezTo>
                <a:cubicBezTo>
                  <a:pt x="26" y="3"/>
                  <a:pt x="26" y="2"/>
                  <a:pt x="26" y="2"/>
                </a:cubicBezTo>
                <a:cubicBezTo>
                  <a:pt x="25" y="2"/>
                  <a:pt x="25" y="3"/>
                  <a:pt x="25" y="4"/>
                </a:cubicBezTo>
                <a:cubicBezTo>
                  <a:pt x="24" y="5"/>
                  <a:pt x="24" y="6"/>
                  <a:pt x="22" y="6"/>
                </a:cubicBezTo>
                <a:cubicBezTo>
                  <a:pt x="20" y="6"/>
                  <a:pt x="20" y="5"/>
                  <a:pt x="19" y="4"/>
                </a:cubicBezTo>
                <a:cubicBezTo>
                  <a:pt x="19" y="3"/>
                  <a:pt x="18" y="2"/>
                  <a:pt x="18" y="2"/>
                </a:cubicBezTo>
                <a:cubicBezTo>
                  <a:pt x="18" y="2"/>
                  <a:pt x="18" y="3"/>
                  <a:pt x="17" y="4"/>
                </a:cubicBezTo>
                <a:cubicBezTo>
                  <a:pt x="17" y="5"/>
                  <a:pt x="16" y="6"/>
                  <a:pt x="14" y="6"/>
                </a:cubicBezTo>
                <a:cubicBezTo>
                  <a:pt x="13" y="6"/>
                  <a:pt x="12" y="5"/>
                  <a:pt x="12" y="4"/>
                </a:cubicBezTo>
                <a:cubicBezTo>
                  <a:pt x="11" y="3"/>
                  <a:pt x="11" y="2"/>
                  <a:pt x="11" y="2"/>
                </a:cubicBezTo>
                <a:cubicBezTo>
                  <a:pt x="11" y="2"/>
                  <a:pt x="10" y="3"/>
                  <a:pt x="10" y="4"/>
                </a:cubicBezTo>
                <a:cubicBezTo>
                  <a:pt x="9" y="5"/>
                  <a:pt x="9" y="6"/>
                  <a:pt x="7" y="6"/>
                </a:cubicBezTo>
                <a:cubicBezTo>
                  <a:pt x="5" y="6"/>
                  <a:pt x="5" y="5"/>
                  <a:pt x="4" y="4"/>
                </a:cubicBezTo>
                <a:cubicBezTo>
                  <a:pt x="4" y="3"/>
                  <a:pt x="4" y="2"/>
                  <a:pt x="3" y="2"/>
                </a:cubicBezTo>
                <a:cubicBezTo>
                  <a:pt x="3" y="2"/>
                  <a:pt x="3" y="3"/>
                  <a:pt x="2" y="4"/>
                </a:cubicBezTo>
                <a:cubicBezTo>
                  <a:pt x="2" y="5"/>
                  <a:pt x="1" y="6"/>
                  <a:pt x="0" y="6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3"/>
                  <a:pt x="0" y="3"/>
                </a:cubicBezTo>
                <a:cubicBezTo>
                  <a:pt x="1" y="2"/>
                  <a:pt x="2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3"/>
                  <a:pt x="7" y="4"/>
                  <a:pt x="7" y="4"/>
                </a:cubicBezTo>
                <a:cubicBezTo>
                  <a:pt x="7" y="4"/>
                  <a:pt x="8" y="3"/>
                  <a:pt x="8" y="3"/>
                </a:cubicBezTo>
                <a:cubicBezTo>
                  <a:pt x="8" y="2"/>
                  <a:pt x="9" y="0"/>
                  <a:pt x="11" y="0"/>
                </a:cubicBezTo>
                <a:cubicBezTo>
                  <a:pt x="12" y="0"/>
                  <a:pt x="13" y="2"/>
                  <a:pt x="14" y="3"/>
                </a:cubicBezTo>
                <a:cubicBezTo>
                  <a:pt x="14" y="3"/>
                  <a:pt x="14" y="4"/>
                  <a:pt x="14" y="4"/>
                </a:cubicBezTo>
                <a:cubicBezTo>
                  <a:pt x="15" y="4"/>
                  <a:pt x="15" y="3"/>
                  <a:pt x="15" y="3"/>
                </a:cubicBezTo>
                <a:cubicBezTo>
                  <a:pt x="16" y="2"/>
                  <a:pt x="17" y="0"/>
                  <a:pt x="18" y="0"/>
                </a:cubicBezTo>
                <a:cubicBezTo>
                  <a:pt x="20" y="0"/>
                  <a:pt x="21" y="2"/>
                  <a:pt x="21" y="3"/>
                </a:cubicBezTo>
                <a:cubicBezTo>
                  <a:pt x="21" y="3"/>
                  <a:pt x="22" y="4"/>
                  <a:pt x="22" y="4"/>
                </a:cubicBezTo>
                <a:cubicBezTo>
                  <a:pt x="22" y="4"/>
                  <a:pt x="23" y="3"/>
                  <a:pt x="23" y="3"/>
                </a:cubicBezTo>
                <a:cubicBezTo>
                  <a:pt x="23" y="2"/>
                  <a:pt x="24" y="0"/>
                  <a:pt x="26" y="0"/>
                </a:cubicBezTo>
                <a:cubicBezTo>
                  <a:pt x="27" y="0"/>
                  <a:pt x="28" y="2"/>
                  <a:pt x="29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9" y="6"/>
                  <a:pt x="29" y="6"/>
                  <a:pt x="29" y="6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6741272" y="2770104"/>
            <a:ext cx="9217" cy="65835"/>
          </a:xfrm>
          <a:custGeom>
            <a:avLst/>
            <a:gdLst>
              <a:gd name="T0" fmla="*/ 2 w 5"/>
              <a:gd name="T1" fmla="*/ 32 h 32"/>
              <a:gd name="T2" fmla="*/ 0 w 5"/>
              <a:gd name="T3" fmla="*/ 30 h 32"/>
              <a:gd name="T4" fmla="*/ 0 w 5"/>
              <a:gd name="T5" fmla="*/ 3 h 32"/>
              <a:gd name="T6" fmla="*/ 2 w 5"/>
              <a:gd name="T7" fmla="*/ 0 h 32"/>
              <a:gd name="T8" fmla="*/ 5 w 5"/>
              <a:gd name="T9" fmla="*/ 3 h 32"/>
              <a:gd name="T10" fmla="*/ 5 w 5"/>
              <a:gd name="T11" fmla="*/ 30 h 32"/>
              <a:gd name="T12" fmla="*/ 2 w 5"/>
              <a:gd name="T1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2">
                <a:moveTo>
                  <a:pt x="2" y="32"/>
                </a:moveTo>
                <a:cubicBezTo>
                  <a:pt x="1" y="32"/>
                  <a:pt x="0" y="31"/>
                  <a:pt x="0" y="3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30"/>
                  <a:pt x="5" y="30"/>
                  <a:pt x="5" y="30"/>
                </a:cubicBezTo>
                <a:cubicBezTo>
                  <a:pt x="5" y="31"/>
                  <a:pt x="4" y="32"/>
                  <a:pt x="2" y="3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8" name="出自【趣你的PPT】(微信:qunideppt)：最优质的PPT资源库"/>
          <p:cNvSpPr>
            <a:spLocks/>
          </p:cNvSpPr>
          <p:nvPr/>
        </p:nvSpPr>
        <p:spPr bwMode="auto">
          <a:xfrm>
            <a:off x="6801840" y="2795122"/>
            <a:ext cx="40818" cy="59251"/>
          </a:xfrm>
          <a:custGeom>
            <a:avLst/>
            <a:gdLst>
              <a:gd name="T0" fmla="*/ 3 w 20"/>
              <a:gd name="T1" fmla="*/ 29 h 29"/>
              <a:gd name="T2" fmla="*/ 2 w 20"/>
              <a:gd name="T3" fmla="*/ 28 h 29"/>
              <a:gd name="T4" fmla="*/ 1 w 20"/>
              <a:gd name="T5" fmla="*/ 25 h 29"/>
              <a:gd name="T6" fmla="*/ 14 w 20"/>
              <a:gd name="T7" fmla="*/ 1 h 29"/>
              <a:gd name="T8" fmla="*/ 18 w 20"/>
              <a:gd name="T9" fmla="*/ 0 h 29"/>
              <a:gd name="T10" fmla="*/ 19 w 20"/>
              <a:gd name="T11" fmla="*/ 4 h 29"/>
              <a:gd name="T12" fmla="*/ 5 w 20"/>
              <a:gd name="T13" fmla="*/ 27 h 29"/>
              <a:gd name="T14" fmla="*/ 3 w 20"/>
              <a:gd name="T1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" h="29">
                <a:moveTo>
                  <a:pt x="3" y="29"/>
                </a:moveTo>
                <a:cubicBezTo>
                  <a:pt x="3" y="29"/>
                  <a:pt x="2" y="29"/>
                  <a:pt x="2" y="28"/>
                </a:cubicBezTo>
                <a:cubicBezTo>
                  <a:pt x="1" y="28"/>
                  <a:pt x="0" y="26"/>
                  <a:pt x="1" y="25"/>
                </a:cubicBezTo>
                <a:cubicBezTo>
                  <a:pt x="14" y="1"/>
                  <a:pt x="14" y="1"/>
                  <a:pt x="14" y="1"/>
                </a:cubicBezTo>
                <a:cubicBezTo>
                  <a:pt x="15" y="0"/>
                  <a:pt x="17" y="0"/>
                  <a:pt x="18" y="0"/>
                </a:cubicBezTo>
                <a:cubicBezTo>
                  <a:pt x="19" y="1"/>
                  <a:pt x="20" y="3"/>
                  <a:pt x="19" y="4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8"/>
                  <a:pt x="4" y="29"/>
                  <a:pt x="3" y="2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6847924" y="2859639"/>
            <a:ext cx="59251" cy="38184"/>
          </a:xfrm>
          <a:custGeom>
            <a:avLst/>
            <a:gdLst>
              <a:gd name="T0" fmla="*/ 3 w 29"/>
              <a:gd name="T1" fmla="*/ 19 h 19"/>
              <a:gd name="T2" fmla="*/ 0 w 29"/>
              <a:gd name="T3" fmla="*/ 18 h 19"/>
              <a:gd name="T4" fmla="*/ 1 w 29"/>
              <a:gd name="T5" fmla="*/ 14 h 19"/>
              <a:gd name="T6" fmla="*/ 25 w 29"/>
              <a:gd name="T7" fmla="*/ 1 h 19"/>
              <a:gd name="T8" fmla="*/ 28 w 29"/>
              <a:gd name="T9" fmla="*/ 2 h 19"/>
              <a:gd name="T10" fmla="*/ 27 w 29"/>
              <a:gd name="T11" fmla="*/ 5 h 19"/>
              <a:gd name="T12" fmla="*/ 4 w 29"/>
              <a:gd name="T13" fmla="*/ 19 h 19"/>
              <a:gd name="T14" fmla="*/ 3 w 29"/>
              <a:gd name="T15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19">
                <a:moveTo>
                  <a:pt x="3" y="19"/>
                </a:moveTo>
                <a:cubicBezTo>
                  <a:pt x="2" y="19"/>
                  <a:pt x="1" y="19"/>
                  <a:pt x="0" y="18"/>
                </a:cubicBezTo>
                <a:cubicBezTo>
                  <a:pt x="0" y="17"/>
                  <a:pt x="0" y="15"/>
                  <a:pt x="1" y="14"/>
                </a:cubicBezTo>
                <a:cubicBezTo>
                  <a:pt x="25" y="1"/>
                  <a:pt x="25" y="1"/>
                  <a:pt x="25" y="1"/>
                </a:cubicBezTo>
                <a:cubicBezTo>
                  <a:pt x="26" y="0"/>
                  <a:pt x="28" y="1"/>
                  <a:pt x="28" y="2"/>
                </a:cubicBezTo>
                <a:cubicBezTo>
                  <a:pt x="29" y="3"/>
                  <a:pt x="29" y="5"/>
                  <a:pt x="27" y="5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3" y="19"/>
                  <a:pt x="3" y="1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6865041" y="2950491"/>
            <a:ext cx="68468" cy="10534"/>
          </a:xfrm>
          <a:custGeom>
            <a:avLst/>
            <a:gdLst>
              <a:gd name="T0" fmla="*/ 31 w 34"/>
              <a:gd name="T1" fmla="*/ 5 h 5"/>
              <a:gd name="T2" fmla="*/ 3 w 34"/>
              <a:gd name="T3" fmla="*/ 5 h 5"/>
              <a:gd name="T4" fmla="*/ 0 w 34"/>
              <a:gd name="T5" fmla="*/ 3 h 5"/>
              <a:gd name="T6" fmla="*/ 3 w 34"/>
              <a:gd name="T7" fmla="*/ 0 h 5"/>
              <a:gd name="T8" fmla="*/ 31 w 34"/>
              <a:gd name="T9" fmla="*/ 0 h 5"/>
              <a:gd name="T10" fmla="*/ 34 w 34"/>
              <a:gd name="T11" fmla="*/ 3 h 5"/>
              <a:gd name="T12" fmla="*/ 31 w 34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5">
                <a:moveTo>
                  <a:pt x="31" y="5"/>
                </a:move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4" y="1"/>
                  <a:pt x="34" y="3"/>
                </a:cubicBezTo>
                <a:cubicBezTo>
                  <a:pt x="34" y="4"/>
                  <a:pt x="32" y="5"/>
                  <a:pt x="31" y="5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6847924" y="3013692"/>
            <a:ext cx="59251" cy="38184"/>
          </a:xfrm>
          <a:custGeom>
            <a:avLst/>
            <a:gdLst>
              <a:gd name="T0" fmla="*/ 26 w 29"/>
              <a:gd name="T1" fmla="*/ 19 h 19"/>
              <a:gd name="T2" fmla="*/ 25 w 29"/>
              <a:gd name="T3" fmla="*/ 18 h 19"/>
              <a:gd name="T4" fmla="*/ 1 w 29"/>
              <a:gd name="T5" fmla="*/ 5 h 19"/>
              <a:gd name="T6" fmla="*/ 0 w 29"/>
              <a:gd name="T7" fmla="*/ 1 h 19"/>
              <a:gd name="T8" fmla="*/ 4 w 29"/>
              <a:gd name="T9" fmla="*/ 0 h 19"/>
              <a:gd name="T10" fmla="*/ 27 w 29"/>
              <a:gd name="T11" fmla="*/ 14 h 19"/>
              <a:gd name="T12" fmla="*/ 28 w 29"/>
              <a:gd name="T13" fmla="*/ 17 h 19"/>
              <a:gd name="T14" fmla="*/ 26 w 29"/>
              <a:gd name="T15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19">
                <a:moveTo>
                  <a:pt x="26" y="19"/>
                </a:moveTo>
                <a:cubicBezTo>
                  <a:pt x="26" y="19"/>
                  <a:pt x="25" y="19"/>
                  <a:pt x="25" y="18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3"/>
                  <a:pt x="0" y="1"/>
                </a:cubicBezTo>
                <a:cubicBezTo>
                  <a:pt x="1" y="0"/>
                  <a:pt x="3" y="0"/>
                  <a:pt x="4" y="0"/>
                </a:cubicBezTo>
                <a:cubicBezTo>
                  <a:pt x="27" y="14"/>
                  <a:pt x="27" y="14"/>
                  <a:pt x="27" y="14"/>
                </a:cubicBezTo>
                <a:cubicBezTo>
                  <a:pt x="29" y="15"/>
                  <a:pt x="29" y="16"/>
                  <a:pt x="28" y="17"/>
                </a:cubicBezTo>
                <a:cubicBezTo>
                  <a:pt x="28" y="18"/>
                  <a:pt x="27" y="19"/>
                  <a:pt x="26" y="1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6649104" y="2795122"/>
            <a:ext cx="39501" cy="59251"/>
          </a:xfrm>
          <a:custGeom>
            <a:avLst/>
            <a:gdLst>
              <a:gd name="T0" fmla="*/ 16 w 19"/>
              <a:gd name="T1" fmla="*/ 29 h 29"/>
              <a:gd name="T2" fmla="*/ 14 w 19"/>
              <a:gd name="T3" fmla="*/ 27 h 29"/>
              <a:gd name="T4" fmla="*/ 0 w 19"/>
              <a:gd name="T5" fmla="*/ 4 h 29"/>
              <a:gd name="T6" fmla="*/ 1 w 19"/>
              <a:gd name="T7" fmla="*/ 0 h 29"/>
              <a:gd name="T8" fmla="*/ 5 w 19"/>
              <a:gd name="T9" fmla="*/ 1 h 29"/>
              <a:gd name="T10" fmla="*/ 18 w 19"/>
              <a:gd name="T11" fmla="*/ 25 h 29"/>
              <a:gd name="T12" fmla="*/ 17 w 19"/>
              <a:gd name="T13" fmla="*/ 28 h 29"/>
              <a:gd name="T14" fmla="*/ 16 w 19"/>
              <a:gd name="T1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29">
                <a:moveTo>
                  <a:pt x="16" y="29"/>
                </a:moveTo>
                <a:cubicBezTo>
                  <a:pt x="15" y="29"/>
                  <a:pt x="14" y="28"/>
                  <a:pt x="14" y="27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1" y="0"/>
                </a:cubicBezTo>
                <a:cubicBezTo>
                  <a:pt x="3" y="0"/>
                  <a:pt x="4" y="0"/>
                  <a:pt x="5" y="1"/>
                </a:cubicBezTo>
                <a:cubicBezTo>
                  <a:pt x="18" y="25"/>
                  <a:pt x="18" y="25"/>
                  <a:pt x="18" y="25"/>
                </a:cubicBezTo>
                <a:cubicBezTo>
                  <a:pt x="19" y="26"/>
                  <a:pt x="19" y="28"/>
                  <a:pt x="17" y="28"/>
                </a:cubicBezTo>
                <a:cubicBezTo>
                  <a:pt x="17" y="29"/>
                  <a:pt x="17" y="29"/>
                  <a:pt x="16" y="2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3" name="出自【趣你的PPT】(微信:qunideppt)：最优质的PPT资源库"/>
          <p:cNvSpPr>
            <a:spLocks/>
          </p:cNvSpPr>
          <p:nvPr/>
        </p:nvSpPr>
        <p:spPr bwMode="auto">
          <a:xfrm>
            <a:off x="6581953" y="2859639"/>
            <a:ext cx="59251" cy="38184"/>
          </a:xfrm>
          <a:custGeom>
            <a:avLst/>
            <a:gdLst>
              <a:gd name="T0" fmla="*/ 27 w 29"/>
              <a:gd name="T1" fmla="*/ 19 h 19"/>
              <a:gd name="T2" fmla="*/ 25 w 29"/>
              <a:gd name="T3" fmla="*/ 19 h 19"/>
              <a:gd name="T4" fmla="*/ 2 w 29"/>
              <a:gd name="T5" fmla="*/ 5 h 19"/>
              <a:gd name="T6" fmla="*/ 1 w 29"/>
              <a:gd name="T7" fmla="*/ 2 h 19"/>
              <a:gd name="T8" fmla="*/ 4 w 29"/>
              <a:gd name="T9" fmla="*/ 1 h 19"/>
              <a:gd name="T10" fmla="*/ 28 w 29"/>
              <a:gd name="T11" fmla="*/ 14 h 19"/>
              <a:gd name="T12" fmla="*/ 29 w 29"/>
              <a:gd name="T13" fmla="*/ 18 h 19"/>
              <a:gd name="T14" fmla="*/ 27 w 29"/>
              <a:gd name="T15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19">
                <a:moveTo>
                  <a:pt x="27" y="19"/>
                </a:moveTo>
                <a:cubicBezTo>
                  <a:pt x="26" y="19"/>
                  <a:pt x="26" y="19"/>
                  <a:pt x="25" y="19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3"/>
                  <a:pt x="1" y="2"/>
                </a:cubicBezTo>
                <a:cubicBezTo>
                  <a:pt x="2" y="1"/>
                  <a:pt x="3" y="0"/>
                  <a:pt x="4" y="1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5"/>
                  <a:pt x="29" y="17"/>
                  <a:pt x="29" y="18"/>
                </a:cubicBezTo>
                <a:cubicBezTo>
                  <a:pt x="28" y="19"/>
                  <a:pt x="27" y="19"/>
                  <a:pt x="27" y="1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4" name="出自【趣你的PPT】(微信:qunideppt)：最优质的PPT资源库"/>
          <p:cNvSpPr>
            <a:spLocks/>
          </p:cNvSpPr>
          <p:nvPr/>
        </p:nvSpPr>
        <p:spPr bwMode="auto">
          <a:xfrm>
            <a:off x="6560886" y="2950491"/>
            <a:ext cx="64518" cy="10534"/>
          </a:xfrm>
          <a:custGeom>
            <a:avLst/>
            <a:gdLst>
              <a:gd name="T0" fmla="*/ 29 w 32"/>
              <a:gd name="T1" fmla="*/ 5 h 5"/>
              <a:gd name="T2" fmla="*/ 2 w 32"/>
              <a:gd name="T3" fmla="*/ 5 h 5"/>
              <a:gd name="T4" fmla="*/ 0 w 32"/>
              <a:gd name="T5" fmla="*/ 3 h 5"/>
              <a:gd name="T6" fmla="*/ 2 w 32"/>
              <a:gd name="T7" fmla="*/ 0 h 5"/>
              <a:gd name="T8" fmla="*/ 29 w 32"/>
              <a:gd name="T9" fmla="*/ 0 h 5"/>
              <a:gd name="T10" fmla="*/ 32 w 32"/>
              <a:gd name="T11" fmla="*/ 3 h 5"/>
              <a:gd name="T12" fmla="*/ 29 w 32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5">
                <a:moveTo>
                  <a:pt x="29" y="5"/>
                </a:move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1" y="0"/>
                  <a:pt x="32" y="1"/>
                  <a:pt x="32" y="3"/>
                </a:cubicBezTo>
                <a:cubicBezTo>
                  <a:pt x="32" y="4"/>
                  <a:pt x="31" y="5"/>
                  <a:pt x="29" y="5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6581953" y="3013692"/>
            <a:ext cx="59251" cy="38184"/>
          </a:xfrm>
          <a:custGeom>
            <a:avLst/>
            <a:gdLst>
              <a:gd name="T0" fmla="*/ 3 w 29"/>
              <a:gd name="T1" fmla="*/ 19 h 19"/>
              <a:gd name="T2" fmla="*/ 1 w 29"/>
              <a:gd name="T3" fmla="*/ 17 h 19"/>
              <a:gd name="T4" fmla="*/ 2 w 29"/>
              <a:gd name="T5" fmla="*/ 14 h 19"/>
              <a:gd name="T6" fmla="*/ 25 w 29"/>
              <a:gd name="T7" fmla="*/ 0 h 19"/>
              <a:gd name="T8" fmla="*/ 29 w 29"/>
              <a:gd name="T9" fmla="*/ 1 h 19"/>
              <a:gd name="T10" fmla="*/ 28 w 29"/>
              <a:gd name="T11" fmla="*/ 5 h 19"/>
              <a:gd name="T12" fmla="*/ 4 w 29"/>
              <a:gd name="T13" fmla="*/ 18 h 19"/>
              <a:gd name="T14" fmla="*/ 3 w 29"/>
              <a:gd name="T15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19">
                <a:moveTo>
                  <a:pt x="3" y="19"/>
                </a:moveTo>
                <a:cubicBezTo>
                  <a:pt x="2" y="19"/>
                  <a:pt x="1" y="18"/>
                  <a:pt x="1" y="17"/>
                </a:cubicBezTo>
                <a:cubicBezTo>
                  <a:pt x="0" y="16"/>
                  <a:pt x="1" y="15"/>
                  <a:pt x="2" y="14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8" y="0"/>
                  <a:pt x="29" y="1"/>
                </a:cubicBezTo>
                <a:cubicBezTo>
                  <a:pt x="29" y="3"/>
                  <a:pt x="29" y="4"/>
                  <a:pt x="28" y="5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9"/>
                  <a:pt x="4" y="19"/>
                  <a:pt x="3" y="1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45154" y="2851739"/>
            <a:ext cx="198821" cy="239638"/>
          </a:xfrm>
          <a:custGeom>
            <a:avLst/>
            <a:gdLst>
              <a:gd name="T0" fmla="*/ 72 w 98"/>
              <a:gd name="T1" fmla="*/ 118 h 118"/>
              <a:gd name="T2" fmla="*/ 72 w 98"/>
              <a:gd name="T3" fmla="*/ 118 h 118"/>
              <a:gd name="T4" fmla="*/ 26 w 98"/>
              <a:gd name="T5" fmla="*/ 118 h 118"/>
              <a:gd name="T6" fmla="*/ 22 w 98"/>
              <a:gd name="T7" fmla="*/ 113 h 118"/>
              <a:gd name="T8" fmla="*/ 22 w 98"/>
              <a:gd name="T9" fmla="*/ 113 h 118"/>
              <a:gd name="T10" fmla="*/ 19 w 98"/>
              <a:gd name="T11" fmla="*/ 96 h 118"/>
              <a:gd name="T12" fmla="*/ 0 w 98"/>
              <a:gd name="T13" fmla="*/ 49 h 118"/>
              <a:gd name="T14" fmla="*/ 49 w 98"/>
              <a:gd name="T15" fmla="*/ 0 h 118"/>
              <a:gd name="T16" fmla="*/ 98 w 98"/>
              <a:gd name="T17" fmla="*/ 49 h 118"/>
              <a:gd name="T18" fmla="*/ 80 w 98"/>
              <a:gd name="T19" fmla="*/ 96 h 118"/>
              <a:gd name="T20" fmla="*/ 76 w 98"/>
              <a:gd name="T21" fmla="*/ 113 h 118"/>
              <a:gd name="T22" fmla="*/ 76 w 98"/>
              <a:gd name="T23" fmla="*/ 113 h 118"/>
              <a:gd name="T24" fmla="*/ 72 w 98"/>
              <a:gd name="T25" fmla="*/ 118 h 118"/>
              <a:gd name="T26" fmla="*/ 26 w 98"/>
              <a:gd name="T27" fmla="*/ 109 h 118"/>
              <a:gd name="T28" fmla="*/ 22 w 98"/>
              <a:gd name="T29" fmla="*/ 113 h 118"/>
              <a:gd name="T30" fmla="*/ 26 w 98"/>
              <a:gd name="T31" fmla="*/ 109 h 118"/>
              <a:gd name="T32" fmla="*/ 73 w 98"/>
              <a:gd name="T33" fmla="*/ 109 h 118"/>
              <a:gd name="T34" fmla="*/ 74 w 98"/>
              <a:gd name="T35" fmla="*/ 110 h 118"/>
              <a:gd name="T36" fmla="*/ 73 w 98"/>
              <a:gd name="T37" fmla="*/ 109 h 118"/>
              <a:gd name="T38" fmla="*/ 31 w 98"/>
              <a:gd name="T39" fmla="*/ 109 h 118"/>
              <a:gd name="T40" fmla="*/ 68 w 98"/>
              <a:gd name="T41" fmla="*/ 109 h 118"/>
              <a:gd name="T42" fmla="*/ 68 w 98"/>
              <a:gd name="T43" fmla="*/ 105 h 118"/>
              <a:gd name="T44" fmla="*/ 73 w 98"/>
              <a:gd name="T45" fmla="*/ 91 h 118"/>
              <a:gd name="T46" fmla="*/ 90 w 98"/>
              <a:gd name="T47" fmla="*/ 49 h 118"/>
              <a:gd name="T48" fmla="*/ 49 w 98"/>
              <a:gd name="T49" fmla="*/ 9 h 118"/>
              <a:gd name="T50" fmla="*/ 8 w 98"/>
              <a:gd name="T51" fmla="*/ 49 h 118"/>
              <a:gd name="T52" fmla="*/ 26 w 98"/>
              <a:gd name="T53" fmla="*/ 91 h 118"/>
              <a:gd name="T54" fmla="*/ 30 w 98"/>
              <a:gd name="T55" fmla="*/ 106 h 118"/>
              <a:gd name="T56" fmla="*/ 31 w 98"/>
              <a:gd name="T57" fmla="*/ 10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8" h="118">
                <a:moveTo>
                  <a:pt x="72" y="118"/>
                </a:moveTo>
                <a:cubicBezTo>
                  <a:pt x="72" y="118"/>
                  <a:pt x="72" y="118"/>
                  <a:pt x="72" y="118"/>
                </a:cubicBezTo>
                <a:cubicBezTo>
                  <a:pt x="26" y="118"/>
                  <a:pt x="26" y="118"/>
                  <a:pt x="26" y="118"/>
                </a:cubicBezTo>
                <a:cubicBezTo>
                  <a:pt x="24" y="118"/>
                  <a:pt x="22" y="116"/>
                  <a:pt x="22" y="113"/>
                </a:cubicBezTo>
                <a:cubicBezTo>
                  <a:pt x="22" y="113"/>
                  <a:pt x="22" y="113"/>
                  <a:pt x="22" y="113"/>
                </a:cubicBezTo>
                <a:cubicBezTo>
                  <a:pt x="22" y="110"/>
                  <a:pt x="22" y="100"/>
                  <a:pt x="19" y="96"/>
                </a:cubicBezTo>
                <a:cubicBezTo>
                  <a:pt x="0" y="72"/>
                  <a:pt x="0" y="50"/>
                  <a:pt x="0" y="49"/>
                </a:cubicBezTo>
                <a:cubicBezTo>
                  <a:pt x="0" y="22"/>
                  <a:pt x="22" y="0"/>
                  <a:pt x="49" y="0"/>
                </a:cubicBezTo>
                <a:cubicBezTo>
                  <a:pt x="76" y="0"/>
                  <a:pt x="98" y="22"/>
                  <a:pt x="98" y="49"/>
                </a:cubicBezTo>
                <a:cubicBezTo>
                  <a:pt x="98" y="50"/>
                  <a:pt x="98" y="72"/>
                  <a:pt x="80" y="96"/>
                </a:cubicBezTo>
                <a:cubicBezTo>
                  <a:pt x="76" y="101"/>
                  <a:pt x="76" y="110"/>
                  <a:pt x="76" y="113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76" y="116"/>
                  <a:pt x="74" y="118"/>
                  <a:pt x="72" y="118"/>
                </a:cubicBezTo>
                <a:close/>
                <a:moveTo>
                  <a:pt x="26" y="109"/>
                </a:moveTo>
                <a:cubicBezTo>
                  <a:pt x="24" y="109"/>
                  <a:pt x="22" y="111"/>
                  <a:pt x="22" y="113"/>
                </a:cubicBezTo>
                <a:cubicBezTo>
                  <a:pt x="22" y="111"/>
                  <a:pt x="24" y="109"/>
                  <a:pt x="26" y="109"/>
                </a:cubicBezTo>
                <a:close/>
                <a:moveTo>
                  <a:pt x="73" y="109"/>
                </a:moveTo>
                <a:cubicBezTo>
                  <a:pt x="73" y="109"/>
                  <a:pt x="74" y="110"/>
                  <a:pt x="74" y="110"/>
                </a:cubicBezTo>
                <a:cubicBezTo>
                  <a:pt x="74" y="110"/>
                  <a:pt x="73" y="109"/>
                  <a:pt x="73" y="109"/>
                </a:cubicBezTo>
                <a:close/>
                <a:moveTo>
                  <a:pt x="31" y="109"/>
                </a:moveTo>
                <a:cubicBezTo>
                  <a:pt x="68" y="109"/>
                  <a:pt x="68" y="109"/>
                  <a:pt x="68" y="109"/>
                </a:cubicBezTo>
                <a:cubicBezTo>
                  <a:pt x="68" y="107"/>
                  <a:pt x="68" y="106"/>
                  <a:pt x="68" y="105"/>
                </a:cubicBezTo>
                <a:cubicBezTo>
                  <a:pt x="69" y="99"/>
                  <a:pt x="70" y="94"/>
                  <a:pt x="73" y="91"/>
                </a:cubicBezTo>
                <a:cubicBezTo>
                  <a:pt x="89" y="70"/>
                  <a:pt x="90" y="50"/>
                  <a:pt x="90" y="49"/>
                </a:cubicBezTo>
                <a:cubicBezTo>
                  <a:pt x="90" y="27"/>
                  <a:pt x="72" y="9"/>
                  <a:pt x="49" y="9"/>
                </a:cubicBezTo>
                <a:cubicBezTo>
                  <a:pt x="27" y="9"/>
                  <a:pt x="8" y="27"/>
                  <a:pt x="8" y="49"/>
                </a:cubicBezTo>
                <a:cubicBezTo>
                  <a:pt x="8" y="50"/>
                  <a:pt x="9" y="70"/>
                  <a:pt x="26" y="91"/>
                </a:cubicBezTo>
                <a:cubicBezTo>
                  <a:pt x="28" y="94"/>
                  <a:pt x="30" y="99"/>
                  <a:pt x="30" y="106"/>
                </a:cubicBezTo>
                <a:cubicBezTo>
                  <a:pt x="30" y="106"/>
                  <a:pt x="30" y="107"/>
                  <a:pt x="31" y="10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6692555" y="3091377"/>
            <a:ext cx="105335" cy="18434"/>
          </a:xfrm>
          <a:custGeom>
            <a:avLst/>
            <a:gdLst>
              <a:gd name="T0" fmla="*/ 48 w 52"/>
              <a:gd name="T1" fmla="*/ 9 h 9"/>
              <a:gd name="T2" fmla="*/ 5 w 52"/>
              <a:gd name="T3" fmla="*/ 9 h 9"/>
              <a:gd name="T4" fmla="*/ 0 w 52"/>
              <a:gd name="T5" fmla="*/ 5 h 9"/>
              <a:gd name="T6" fmla="*/ 5 w 52"/>
              <a:gd name="T7" fmla="*/ 0 h 9"/>
              <a:gd name="T8" fmla="*/ 48 w 52"/>
              <a:gd name="T9" fmla="*/ 0 h 9"/>
              <a:gd name="T10" fmla="*/ 52 w 52"/>
              <a:gd name="T11" fmla="*/ 5 h 9"/>
              <a:gd name="T12" fmla="*/ 48 w 52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9">
                <a:moveTo>
                  <a:pt x="48" y="9"/>
                </a:move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2" y="2"/>
                  <a:pt x="52" y="5"/>
                </a:cubicBezTo>
                <a:cubicBezTo>
                  <a:pt x="52" y="7"/>
                  <a:pt x="50" y="9"/>
                  <a:pt x="48" y="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8" name="出自【趣你的PPT】(微信:qunideppt)：最优质的PPT资源库"/>
          <p:cNvSpPr>
            <a:spLocks/>
          </p:cNvSpPr>
          <p:nvPr/>
        </p:nvSpPr>
        <p:spPr bwMode="auto">
          <a:xfrm>
            <a:off x="6700455" y="3111127"/>
            <a:ext cx="90852" cy="15800"/>
          </a:xfrm>
          <a:custGeom>
            <a:avLst/>
            <a:gdLst>
              <a:gd name="T0" fmla="*/ 40 w 45"/>
              <a:gd name="T1" fmla="*/ 8 h 8"/>
              <a:gd name="T2" fmla="*/ 4 w 45"/>
              <a:gd name="T3" fmla="*/ 8 h 8"/>
              <a:gd name="T4" fmla="*/ 0 w 45"/>
              <a:gd name="T5" fmla="*/ 4 h 8"/>
              <a:gd name="T6" fmla="*/ 4 w 45"/>
              <a:gd name="T7" fmla="*/ 0 h 8"/>
              <a:gd name="T8" fmla="*/ 40 w 45"/>
              <a:gd name="T9" fmla="*/ 0 h 8"/>
              <a:gd name="T10" fmla="*/ 45 w 45"/>
              <a:gd name="T11" fmla="*/ 4 h 8"/>
              <a:gd name="T12" fmla="*/ 40 w 45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8">
                <a:moveTo>
                  <a:pt x="40" y="8"/>
                </a:move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1" y="0"/>
                  <a:pt x="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3" y="0"/>
                  <a:pt x="45" y="1"/>
                  <a:pt x="45" y="4"/>
                </a:cubicBezTo>
                <a:cubicBezTo>
                  <a:pt x="45" y="6"/>
                  <a:pt x="43" y="8"/>
                  <a:pt x="40" y="8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9" name="出自【趣你的PPT】(微信:qunideppt)：最优质的PPT资源库"/>
          <p:cNvSpPr>
            <a:spLocks/>
          </p:cNvSpPr>
          <p:nvPr/>
        </p:nvSpPr>
        <p:spPr bwMode="auto">
          <a:xfrm>
            <a:off x="6710988" y="3126928"/>
            <a:ext cx="68468" cy="18434"/>
          </a:xfrm>
          <a:custGeom>
            <a:avLst/>
            <a:gdLst>
              <a:gd name="T0" fmla="*/ 30 w 34"/>
              <a:gd name="T1" fmla="*/ 9 h 9"/>
              <a:gd name="T2" fmla="*/ 4 w 34"/>
              <a:gd name="T3" fmla="*/ 9 h 9"/>
              <a:gd name="T4" fmla="*/ 0 w 34"/>
              <a:gd name="T5" fmla="*/ 5 h 9"/>
              <a:gd name="T6" fmla="*/ 4 w 34"/>
              <a:gd name="T7" fmla="*/ 0 h 9"/>
              <a:gd name="T8" fmla="*/ 30 w 34"/>
              <a:gd name="T9" fmla="*/ 0 h 9"/>
              <a:gd name="T10" fmla="*/ 34 w 34"/>
              <a:gd name="T11" fmla="*/ 5 h 9"/>
              <a:gd name="T12" fmla="*/ 30 w 3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9">
                <a:moveTo>
                  <a:pt x="30" y="9"/>
                </a:move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2" y="0"/>
                  <a:pt x="34" y="2"/>
                  <a:pt x="34" y="5"/>
                </a:cubicBezTo>
                <a:cubicBezTo>
                  <a:pt x="34" y="7"/>
                  <a:pt x="32" y="9"/>
                  <a:pt x="30" y="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0" name="出自【趣你的PPT】(微信:qunideppt)：最优质的PPT资源库"/>
          <p:cNvSpPr>
            <a:spLocks/>
          </p:cNvSpPr>
          <p:nvPr/>
        </p:nvSpPr>
        <p:spPr bwMode="auto">
          <a:xfrm>
            <a:off x="5727420" y="4455468"/>
            <a:ext cx="86902" cy="85585"/>
          </a:xfrm>
          <a:custGeom>
            <a:avLst/>
            <a:gdLst>
              <a:gd name="T0" fmla="*/ 40 w 43"/>
              <a:gd name="T1" fmla="*/ 42 h 42"/>
              <a:gd name="T2" fmla="*/ 37 w 43"/>
              <a:gd name="T3" fmla="*/ 39 h 42"/>
              <a:gd name="T4" fmla="*/ 3 w 43"/>
              <a:gd name="T5" fmla="*/ 6 h 42"/>
              <a:gd name="T6" fmla="*/ 0 w 43"/>
              <a:gd name="T7" fmla="*/ 3 h 42"/>
              <a:gd name="T8" fmla="*/ 3 w 43"/>
              <a:gd name="T9" fmla="*/ 0 h 42"/>
              <a:gd name="T10" fmla="*/ 43 w 43"/>
              <a:gd name="T11" fmla="*/ 39 h 42"/>
              <a:gd name="T12" fmla="*/ 40 w 43"/>
              <a:gd name="T13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42">
                <a:moveTo>
                  <a:pt x="40" y="42"/>
                </a:moveTo>
                <a:cubicBezTo>
                  <a:pt x="38" y="42"/>
                  <a:pt x="37" y="41"/>
                  <a:pt x="37" y="39"/>
                </a:cubicBezTo>
                <a:cubicBezTo>
                  <a:pt x="37" y="21"/>
                  <a:pt x="22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25" y="0"/>
                  <a:pt x="43" y="18"/>
                  <a:pt x="43" y="39"/>
                </a:cubicBezTo>
                <a:cubicBezTo>
                  <a:pt x="43" y="41"/>
                  <a:pt x="41" y="42"/>
                  <a:pt x="40" y="4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1" name="出自【趣你的PPT】(微信:qunideppt)：最优质的PPT资源库"/>
          <p:cNvSpPr>
            <a:spLocks/>
          </p:cNvSpPr>
          <p:nvPr/>
        </p:nvSpPr>
        <p:spPr bwMode="auto">
          <a:xfrm>
            <a:off x="5747171" y="4583187"/>
            <a:ext cx="27651" cy="109286"/>
          </a:xfrm>
          <a:custGeom>
            <a:avLst/>
            <a:gdLst>
              <a:gd name="T0" fmla="*/ 8 w 21"/>
              <a:gd name="T1" fmla="*/ 83 h 83"/>
              <a:gd name="T2" fmla="*/ 0 w 21"/>
              <a:gd name="T3" fmla="*/ 82 h 83"/>
              <a:gd name="T4" fmla="*/ 14 w 21"/>
              <a:gd name="T5" fmla="*/ 0 h 83"/>
              <a:gd name="T6" fmla="*/ 21 w 21"/>
              <a:gd name="T7" fmla="*/ 0 h 83"/>
              <a:gd name="T8" fmla="*/ 8 w 21"/>
              <a:gd name="T9" fmla="*/ 83 h 83"/>
              <a:gd name="T10" fmla="*/ 8 w 21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83">
                <a:moveTo>
                  <a:pt x="8" y="83"/>
                </a:moveTo>
                <a:lnTo>
                  <a:pt x="0" y="82"/>
                </a:lnTo>
                <a:lnTo>
                  <a:pt x="14" y="0"/>
                </a:lnTo>
                <a:lnTo>
                  <a:pt x="21" y="0"/>
                </a:lnTo>
                <a:lnTo>
                  <a:pt x="8" y="83"/>
                </a:lnTo>
                <a:lnTo>
                  <a:pt x="8" y="8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2" name="出自【趣你的PPT】(微信:qunideppt)：最优质的PPT资源库"/>
          <p:cNvSpPr>
            <a:spLocks/>
          </p:cNvSpPr>
          <p:nvPr/>
        </p:nvSpPr>
        <p:spPr bwMode="auto">
          <a:xfrm>
            <a:off x="5691870" y="4583187"/>
            <a:ext cx="28967" cy="109286"/>
          </a:xfrm>
          <a:custGeom>
            <a:avLst/>
            <a:gdLst>
              <a:gd name="T0" fmla="*/ 14 w 22"/>
              <a:gd name="T1" fmla="*/ 83 h 83"/>
              <a:gd name="T2" fmla="*/ 0 w 22"/>
              <a:gd name="T3" fmla="*/ 0 h 83"/>
              <a:gd name="T4" fmla="*/ 8 w 22"/>
              <a:gd name="T5" fmla="*/ 0 h 83"/>
              <a:gd name="T6" fmla="*/ 22 w 22"/>
              <a:gd name="T7" fmla="*/ 82 h 83"/>
              <a:gd name="T8" fmla="*/ 14 w 22"/>
              <a:gd name="T9" fmla="*/ 83 h 83"/>
              <a:gd name="T10" fmla="*/ 14 w 22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83">
                <a:moveTo>
                  <a:pt x="14" y="83"/>
                </a:moveTo>
                <a:lnTo>
                  <a:pt x="0" y="0"/>
                </a:lnTo>
                <a:lnTo>
                  <a:pt x="8" y="0"/>
                </a:lnTo>
                <a:lnTo>
                  <a:pt x="22" y="82"/>
                </a:lnTo>
                <a:lnTo>
                  <a:pt x="14" y="83"/>
                </a:lnTo>
                <a:lnTo>
                  <a:pt x="14" y="8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3" name="出自【趣你的PPT】(微信:qunideppt)：最优质的PPT资源库"/>
          <p:cNvSpPr>
            <a:spLocks/>
          </p:cNvSpPr>
          <p:nvPr/>
        </p:nvSpPr>
        <p:spPr bwMode="auto">
          <a:xfrm>
            <a:off x="5699770" y="4583187"/>
            <a:ext cx="69785" cy="14484"/>
          </a:xfrm>
          <a:custGeom>
            <a:avLst/>
            <a:gdLst>
              <a:gd name="T0" fmla="*/ 34 w 34"/>
              <a:gd name="T1" fmla="*/ 7 h 7"/>
              <a:gd name="T2" fmla="*/ 31 w 34"/>
              <a:gd name="T3" fmla="*/ 4 h 7"/>
              <a:gd name="T4" fmla="*/ 30 w 34"/>
              <a:gd name="T5" fmla="*/ 2 h 7"/>
              <a:gd name="T6" fmla="*/ 29 w 34"/>
              <a:gd name="T7" fmla="*/ 4 h 7"/>
              <a:gd name="T8" fmla="*/ 25 w 34"/>
              <a:gd name="T9" fmla="*/ 7 h 7"/>
              <a:gd name="T10" fmla="*/ 22 w 34"/>
              <a:gd name="T11" fmla="*/ 4 h 7"/>
              <a:gd name="T12" fmla="*/ 21 w 34"/>
              <a:gd name="T13" fmla="*/ 2 h 7"/>
              <a:gd name="T14" fmla="*/ 20 w 34"/>
              <a:gd name="T15" fmla="*/ 4 h 7"/>
              <a:gd name="T16" fmla="*/ 17 w 34"/>
              <a:gd name="T17" fmla="*/ 7 h 7"/>
              <a:gd name="T18" fmla="*/ 14 w 34"/>
              <a:gd name="T19" fmla="*/ 4 h 7"/>
              <a:gd name="T20" fmla="*/ 13 w 34"/>
              <a:gd name="T21" fmla="*/ 2 h 7"/>
              <a:gd name="T22" fmla="*/ 11 w 34"/>
              <a:gd name="T23" fmla="*/ 4 h 7"/>
              <a:gd name="T24" fmla="*/ 8 w 34"/>
              <a:gd name="T25" fmla="*/ 7 h 7"/>
              <a:gd name="T26" fmla="*/ 5 w 34"/>
              <a:gd name="T27" fmla="*/ 4 h 7"/>
              <a:gd name="T28" fmla="*/ 4 w 34"/>
              <a:gd name="T29" fmla="*/ 2 h 7"/>
              <a:gd name="T30" fmla="*/ 3 w 34"/>
              <a:gd name="T31" fmla="*/ 4 h 7"/>
              <a:gd name="T32" fmla="*/ 0 w 34"/>
              <a:gd name="T33" fmla="*/ 7 h 7"/>
              <a:gd name="T34" fmla="*/ 0 w 34"/>
              <a:gd name="T35" fmla="*/ 5 h 7"/>
              <a:gd name="T36" fmla="*/ 1 w 34"/>
              <a:gd name="T37" fmla="*/ 3 h 7"/>
              <a:gd name="T38" fmla="*/ 4 w 34"/>
              <a:gd name="T39" fmla="*/ 0 h 7"/>
              <a:gd name="T40" fmla="*/ 7 w 34"/>
              <a:gd name="T41" fmla="*/ 3 h 7"/>
              <a:gd name="T42" fmla="*/ 8 w 34"/>
              <a:gd name="T43" fmla="*/ 5 h 7"/>
              <a:gd name="T44" fmla="*/ 9 w 34"/>
              <a:gd name="T45" fmla="*/ 3 h 7"/>
              <a:gd name="T46" fmla="*/ 13 w 34"/>
              <a:gd name="T47" fmla="*/ 0 h 7"/>
              <a:gd name="T48" fmla="*/ 16 w 34"/>
              <a:gd name="T49" fmla="*/ 3 h 7"/>
              <a:gd name="T50" fmla="*/ 17 w 34"/>
              <a:gd name="T51" fmla="*/ 5 h 7"/>
              <a:gd name="T52" fmla="*/ 18 w 34"/>
              <a:gd name="T53" fmla="*/ 3 h 7"/>
              <a:gd name="T54" fmla="*/ 21 w 34"/>
              <a:gd name="T55" fmla="*/ 0 h 7"/>
              <a:gd name="T56" fmla="*/ 24 w 34"/>
              <a:gd name="T57" fmla="*/ 3 h 7"/>
              <a:gd name="T58" fmla="*/ 25 w 34"/>
              <a:gd name="T59" fmla="*/ 5 h 7"/>
              <a:gd name="T60" fmla="*/ 26 w 34"/>
              <a:gd name="T61" fmla="*/ 3 h 7"/>
              <a:gd name="T62" fmla="*/ 30 w 34"/>
              <a:gd name="T63" fmla="*/ 0 h 7"/>
              <a:gd name="T64" fmla="*/ 33 w 34"/>
              <a:gd name="T65" fmla="*/ 3 h 7"/>
              <a:gd name="T66" fmla="*/ 34 w 34"/>
              <a:gd name="T67" fmla="*/ 5 h 7"/>
              <a:gd name="T68" fmla="*/ 34 w 34"/>
              <a:gd name="T6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" h="7">
                <a:moveTo>
                  <a:pt x="34" y="7"/>
                </a:moveTo>
                <a:cubicBezTo>
                  <a:pt x="32" y="7"/>
                  <a:pt x="31" y="5"/>
                  <a:pt x="31" y="4"/>
                </a:cubicBezTo>
                <a:cubicBezTo>
                  <a:pt x="31" y="4"/>
                  <a:pt x="30" y="2"/>
                  <a:pt x="30" y="2"/>
                </a:cubicBezTo>
                <a:cubicBezTo>
                  <a:pt x="29" y="2"/>
                  <a:pt x="29" y="4"/>
                  <a:pt x="29" y="4"/>
                </a:cubicBezTo>
                <a:cubicBezTo>
                  <a:pt x="28" y="5"/>
                  <a:pt x="27" y="7"/>
                  <a:pt x="25" y="7"/>
                </a:cubicBezTo>
                <a:cubicBezTo>
                  <a:pt x="24" y="7"/>
                  <a:pt x="23" y="5"/>
                  <a:pt x="22" y="4"/>
                </a:cubicBezTo>
                <a:cubicBezTo>
                  <a:pt x="22" y="4"/>
                  <a:pt x="21" y="2"/>
                  <a:pt x="21" y="2"/>
                </a:cubicBezTo>
                <a:cubicBezTo>
                  <a:pt x="21" y="2"/>
                  <a:pt x="20" y="4"/>
                  <a:pt x="20" y="4"/>
                </a:cubicBezTo>
                <a:cubicBezTo>
                  <a:pt x="19" y="5"/>
                  <a:pt x="19" y="7"/>
                  <a:pt x="17" y="7"/>
                </a:cubicBezTo>
                <a:cubicBezTo>
                  <a:pt x="15" y="7"/>
                  <a:pt x="14" y="5"/>
                  <a:pt x="14" y="4"/>
                </a:cubicBezTo>
                <a:cubicBezTo>
                  <a:pt x="13" y="4"/>
                  <a:pt x="13" y="2"/>
                  <a:pt x="13" y="2"/>
                </a:cubicBezTo>
                <a:cubicBezTo>
                  <a:pt x="12" y="2"/>
                  <a:pt x="12" y="4"/>
                  <a:pt x="11" y="4"/>
                </a:cubicBezTo>
                <a:cubicBezTo>
                  <a:pt x="11" y="5"/>
                  <a:pt x="10" y="7"/>
                  <a:pt x="8" y="7"/>
                </a:cubicBezTo>
                <a:cubicBezTo>
                  <a:pt x="6" y="7"/>
                  <a:pt x="6" y="5"/>
                  <a:pt x="5" y="4"/>
                </a:cubicBezTo>
                <a:cubicBezTo>
                  <a:pt x="5" y="4"/>
                  <a:pt x="4" y="2"/>
                  <a:pt x="4" y="2"/>
                </a:cubicBezTo>
                <a:cubicBezTo>
                  <a:pt x="4" y="2"/>
                  <a:pt x="3" y="4"/>
                  <a:pt x="3" y="4"/>
                </a:cubicBezTo>
                <a:cubicBezTo>
                  <a:pt x="2" y="5"/>
                  <a:pt x="1" y="7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4"/>
                  <a:pt x="1" y="3"/>
                </a:cubicBezTo>
                <a:cubicBezTo>
                  <a:pt x="1" y="2"/>
                  <a:pt x="2" y="0"/>
                  <a:pt x="4" y="0"/>
                </a:cubicBezTo>
                <a:cubicBezTo>
                  <a:pt x="6" y="0"/>
                  <a:pt x="7" y="2"/>
                  <a:pt x="7" y="3"/>
                </a:cubicBezTo>
                <a:cubicBezTo>
                  <a:pt x="7" y="4"/>
                  <a:pt x="8" y="5"/>
                  <a:pt x="8" y="5"/>
                </a:cubicBezTo>
                <a:cubicBezTo>
                  <a:pt x="9" y="5"/>
                  <a:pt x="9" y="4"/>
                  <a:pt x="9" y="3"/>
                </a:cubicBezTo>
                <a:cubicBezTo>
                  <a:pt x="10" y="2"/>
                  <a:pt x="11" y="0"/>
                  <a:pt x="13" y="0"/>
                </a:cubicBezTo>
                <a:cubicBezTo>
                  <a:pt x="14" y="0"/>
                  <a:pt x="15" y="2"/>
                  <a:pt x="16" y="3"/>
                </a:cubicBezTo>
                <a:cubicBezTo>
                  <a:pt x="16" y="4"/>
                  <a:pt x="17" y="5"/>
                  <a:pt x="17" y="5"/>
                </a:cubicBezTo>
                <a:cubicBezTo>
                  <a:pt x="17" y="5"/>
                  <a:pt x="18" y="4"/>
                  <a:pt x="18" y="3"/>
                </a:cubicBezTo>
                <a:cubicBezTo>
                  <a:pt x="18" y="2"/>
                  <a:pt x="19" y="0"/>
                  <a:pt x="21" y="0"/>
                </a:cubicBezTo>
                <a:cubicBezTo>
                  <a:pt x="23" y="0"/>
                  <a:pt x="24" y="2"/>
                  <a:pt x="24" y="3"/>
                </a:cubicBezTo>
                <a:cubicBezTo>
                  <a:pt x="25" y="4"/>
                  <a:pt x="25" y="5"/>
                  <a:pt x="25" y="5"/>
                </a:cubicBezTo>
                <a:cubicBezTo>
                  <a:pt x="26" y="5"/>
                  <a:pt x="26" y="4"/>
                  <a:pt x="26" y="3"/>
                </a:cubicBezTo>
                <a:cubicBezTo>
                  <a:pt x="27" y="2"/>
                  <a:pt x="28" y="0"/>
                  <a:pt x="30" y="0"/>
                </a:cubicBezTo>
                <a:cubicBezTo>
                  <a:pt x="32" y="0"/>
                  <a:pt x="32" y="2"/>
                  <a:pt x="33" y="3"/>
                </a:cubicBezTo>
                <a:cubicBezTo>
                  <a:pt x="33" y="4"/>
                  <a:pt x="34" y="5"/>
                  <a:pt x="34" y="5"/>
                </a:cubicBezTo>
                <a:cubicBezTo>
                  <a:pt x="34" y="7"/>
                  <a:pt x="34" y="7"/>
                  <a:pt x="34" y="7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4" name="出自【趣你的PPT】(微信:qunideppt)：最优质的PPT资源库"/>
          <p:cNvSpPr>
            <a:spLocks/>
          </p:cNvSpPr>
          <p:nvPr/>
        </p:nvSpPr>
        <p:spPr bwMode="auto">
          <a:xfrm>
            <a:off x="5727420" y="4326432"/>
            <a:ext cx="11851" cy="75052"/>
          </a:xfrm>
          <a:custGeom>
            <a:avLst/>
            <a:gdLst>
              <a:gd name="T0" fmla="*/ 3 w 6"/>
              <a:gd name="T1" fmla="*/ 37 h 37"/>
              <a:gd name="T2" fmla="*/ 0 w 6"/>
              <a:gd name="T3" fmla="*/ 34 h 37"/>
              <a:gd name="T4" fmla="*/ 0 w 6"/>
              <a:gd name="T5" fmla="*/ 3 h 37"/>
              <a:gd name="T6" fmla="*/ 3 w 6"/>
              <a:gd name="T7" fmla="*/ 0 h 37"/>
              <a:gd name="T8" fmla="*/ 6 w 6"/>
              <a:gd name="T9" fmla="*/ 3 h 37"/>
              <a:gd name="T10" fmla="*/ 6 w 6"/>
              <a:gd name="T11" fmla="*/ 34 h 37"/>
              <a:gd name="T12" fmla="*/ 3 w 6"/>
              <a:gd name="T13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37">
                <a:moveTo>
                  <a:pt x="3" y="37"/>
                </a:moveTo>
                <a:cubicBezTo>
                  <a:pt x="2" y="37"/>
                  <a:pt x="0" y="36"/>
                  <a:pt x="0" y="34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6"/>
                  <a:pt x="5" y="37"/>
                  <a:pt x="3" y="37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5" name="出自【趣你的PPT】(微信:qunideppt)：最优质的PPT资源库"/>
          <p:cNvSpPr>
            <a:spLocks/>
          </p:cNvSpPr>
          <p:nvPr/>
        </p:nvSpPr>
        <p:spPr bwMode="auto">
          <a:xfrm>
            <a:off x="5799839" y="4354083"/>
            <a:ext cx="44767" cy="67152"/>
          </a:xfrm>
          <a:custGeom>
            <a:avLst/>
            <a:gdLst>
              <a:gd name="T0" fmla="*/ 3 w 22"/>
              <a:gd name="T1" fmla="*/ 33 h 33"/>
              <a:gd name="T2" fmla="*/ 2 w 22"/>
              <a:gd name="T3" fmla="*/ 33 h 33"/>
              <a:gd name="T4" fmla="*/ 0 w 22"/>
              <a:gd name="T5" fmla="*/ 29 h 33"/>
              <a:gd name="T6" fmla="*/ 16 w 22"/>
              <a:gd name="T7" fmla="*/ 1 h 33"/>
              <a:gd name="T8" fmla="*/ 20 w 22"/>
              <a:gd name="T9" fmla="*/ 0 h 33"/>
              <a:gd name="T10" fmla="*/ 21 w 22"/>
              <a:gd name="T11" fmla="*/ 4 h 33"/>
              <a:gd name="T12" fmla="*/ 6 w 22"/>
              <a:gd name="T13" fmla="*/ 32 h 33"/>
              <a:gd name="T14" fmla="*/ 3 w 22"/>
              <a:gd name="T1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" h="33">
                <a:moveTo>
                  <a:pt x="3" y="33"/>
                </a:moveTo>
                <a:cubicBezTo>
                  <a:pt x="3" y="33"/>
                  <a:pt x="2" y="33"/>
                  <a:pt x="2" y="33"/>
                </a:cubicBezTo>
                <a:cubicBezTo>
                  <a:pt x="0" y="32"/>
                  <a:pt x="0" y="30"/>
                  <a:pt x="0" y="29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9" y="0"/>
                  <a:pt x="20" y="0"/>
                </a:cubicBezTo>
                <a:cubicBezTo>
                  <a:pt x="22" y="1"/>
                  <a:pt x="22" y="3"/>
                  <a:pt x="21" y="4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2"/>
                  <a:pt x="4" y="33"/>
                  <a:pt x="3" y="33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6" name="出自【趣你的PPT】(微信:qunideppt)：最优质的PPT资源库"/>
          <p:cNvSpPr>
            <a:spLocks/>
          </p:cNvSpPr>
          <p:nvPr/>
        </p:nvSpPr>
        <p:spPr bwMode="auto">
          <a:xfrm>
            <a:off x="5852506" y="4429134"/>
            <a:ext cx="68468" cy="44767"/>
          </a:xfrm>
          <a:custGeom>
            <a:avLst/>
            <a:gdLst>
              <a:gd name="T0" fmla="*/ 3 w 34"/>
              <a:gd name="T1" fmla="*/ 22 h 22"/>
              <a:gd name="T2" fmla="*/ 1 w 34"/>
              <a:gd name="T3" fmla="*/ 21 h 22"/>
              <a:gd name="T4" fmla="*/ 2 w 34"/>
              <a:gd name="T5" fmla="*/ 17 h 22"/>
              <a:gd name="T6" fmla="*/ 29 w 34"/>
              <a:gd name="T7" fmla="*/ 1 h 22"/>
              <a:gd name="T8" fmla="*/ 33 w 34"/>
              <a:gd name="T9" fmla="*/ 2 h 22"/>
              <a:gd name="T10" fmla="*/ 32 w 34"/>
              <a:gd name="T11" fmla="*/ 6 h 22"/>
              <a:gd name="T12" fmla="*/ 5 w 34"/>
              <a:gd name="T13" fmla="*/ 22 h 22"/>
              <a:gd name="T14" fmla="*/ 3 w 34"/>
              <a:gd name="T1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22">
                <a:moveTo>
                  <a:pt x="3" y="22"/>
                </a:moveTo>
                <a:cubicBezTo>
                  <a:pt x="2" y="22"/>
                  <a:pt x="1" y="22"/>
                  <a:pt x="1" y="21"/>
                </a:cubicBezTo>
                <a:cubicBezTo>
                  <a:pt x="0" y="19"/>
                  <a:pt x="0" y="17"/>
                  <a:pt x="2" y="17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0"/>
                  <a:pt x="32" y="1"/>
                  <a:pt x="33" y="2"/>
                </a:cubicBezTo>
                <a:cubicBezTo>
                  <a:pt x="34" y="3"/>
                  <a:pt x="33" y="5"/>
                  <a:pt x="32" y="6"/>
                </a:cubicBezTo>
                <a:cubicBezTo>
                  <a:pt x="5" y="22"/>
                  <a:pt x="5" y="22"/>
                  <a:pt x="5" y="22"/>
                </a:cubicBezTo>
                <a:cubicBezTo>
                  <a:pt x="4" y="22"/>
                  <a:pt x="4" y="22"/>
                  <a:pt x="3" y="2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7" name="出自【趣你的PPT】(微信:qunideppt)：最优质的PPT资源库"/>
          <p:cNvSpPr>
            <a:spLocks/>
          </p:cNvSpPr>
          <p:nvPr/>
        </p:nvSpPr>
        <p:spPr bwMode="auto">
          <a:xfrm>
            <a:off x="5872256" y="4534469"/>
            <a:ext cx="77685" cy="13167"/>
          </a:xfrm>
          <a:custGeom>
            <a:avLst/>
            <a:gdLst>
              <a:gd name="T0" fmla="*/ 35 w 38"/>
              <a:gd name="T1" fmla="*/ 6 h 6"/>
              <a:gd name="T2" fmla="*/ 3 w 38"/>
              <a:gd name="T3" fmla="*/ 6 h 6"/>
              <a:gd name="T4" fmla="*/ 0 w 38"/>
              <a:gd name="T5" fmla="*/ 3 h 6"/>
              <a:gd name="T6" fmla="*/ 3 w 38"/>
              <a:gd name="T7" fmla="*/ 0 h 6"/>
              <a:gd name="T8" fmla="*/ 35 w 38"/>
              <a:gd name="T9" fmla="*/ 0 h 6"/>
              <a:gd name="T10" fmla="*/ 38 w 38"/>
              <a:gd name="T11" fmla="*/ 3 h 6"/>
              <a:gd name="T12" fmla="*/ 35 w 38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6">
                <a:moveTo>
                  <a:pt x="35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8" y="1"/>
                  <a:pt x="38" y="3"/>
                </a:cubicBezTo>
                <a:cubicBezTo>
                  <a:pt x="38" y="4"/>
                  <a:pt x="37" y="6"/>
                  <a:pt x="35" y="6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8" name="出自【趣你的PPT】(微信:qunideppt)：最优质的PPT资源库"/>
          <p:cNvSpPr>
            <a:spLocks/>
          </p:cNvSpPr>
          <p:nvPr/>
        </p:nvSpPr>
        <p:spPr bwMode="auto">
          <a:xfrm>
            <a:off x="5852506" y="4605571"/>
            <a:ext cx="68468" cy="44767"/>
          </a:xfrm>
          <a:custGeom>
            <a:avLst/>
            <a:gdLst>
              <a:gd name="T0" fmla="*/ 30 w 34"/>
              <a:gd name="T1" fmla="*/ 22 h 22"/>
              <a:gd name="T2" fmla="*/ 29 w 34"/>
              <a:gd name="T3" fmla="*/ 22 h 22"/>
              <a:gd name="T4" fmla="*/ 2 w 34"/>
              <a:gd name="T5" fmla="*/ 6 h 22"/>
              <a:gd name="T6" fmla="*/ 1 w 34"/>
              <a:gd name="T7" fmla="*/ 2 h 22"/>
              <a:gd name="T8" fmla="*/ 5 w 34"/>
              <a:gd name="T9" fmla="*/ 1 h 22"/>
              <a:gd name="T10" fmla="*/ 32 w 34"/>
              <a:gd name="T11" fmla="*/ 17 h 22"/>
              <a:gd name="T12" fmla="*/ 33 w 34"/>
              <a:gd name="T13" fmla="*/ 21 h 22"/>
              <a:gd name="T14" fmla="*/ 30 w 34"/>
              <a:gd name="T1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22">
                <a:moveTo>
                  <a:pt x="30" y="22"/>
                </a:moveTo>
                <a:cubicBezTo>
                  <a:pt x="30" y="22"/>
                  <a:pt x="29" y="22"/>
                  <a:pt x="29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5"/>
                  <a:pt x="0" y="3"/>
                  <a:pt x="1" y="2"/>
                </a:cubicBezTo>
                <a:cubicBezTo>
                  <a:pt x="1" y="1"/>
                  <a:pt x="3" y="0"/>
                  <a:pt x="5" y="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9"/>
                  <a:pt x="33" y="21"/>
                </a:cubicBezTo>
                <a:cubicBezTo>
                  <a:pt x="32" y="22"/>
                  <a:pt x="31" y="22"/>
                  <a:pt x="30" y="2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9" name="出自【趣你的PPT】(微信:qunideppt)：最优质的PPT资源库"/>
          <p:cNvSpPr>
            <a:spLocks/>
          </p:cNvSpPr>
          <p:nvPr/>
        </p:nvSpPr>
        <p:spPr bwMode="auto">
          <a:xfrm>
            <a:off x="5623402" y="4354083"/>
            <a:ext cx="44767" cy="67152"/>
          </a:xfrm>
          <a:custGeom>
            <a:avLst/>
            <a:gdLst>
              <a:gd name="T0" fmla="*/ 19 w 22"/>
              <a:gd name="T1" fmla="*/ 33 h 33"/>
              <a:gd name="T2" fmla="*/ 16 w 22"/>
              <a:gd name="T3" fmla="*/ 32 h 33"/>
              <a:gd name="T4" fmla="*/ 1 w 22"/>
              <a:gd name="T5" fmla="*/ 5 h 33"/>
              <a:gd name="T6" fmla="*/ 2 w 22"/>
              <a:gd name="T7" fmla="*/ 0 h 33"/>
              <a:gd name="T8" fmla="*/ 6 w 22"/>
              <a:gd name="T9" fmla="*/ 2 h 33"/>
              <a:gd name="T10" fmla="*/ 21 w 22"/>
              <a:gd name="T11" fmla="*/ 29 h 33"/>
              <a:gd name="T12" fmla="*/ 20 w 22"/>
              <a:gd name="T13" fmla="*/ 33 h 33"/>
              <a:gd name="T14" fmla="*/ 19 w 22"/>
              <a:gd name="T1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" h="33">
                <a:moveTo>
                  <a:pt x="19" y="33"/>
                </a:moveTo>
                <a:cubicBezTo>
                  <a:pt x="18" y="33"/>
                  <a:pt x="17" y="32"/>
                  <a:pt x="16" y="32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0" y="1"/>
                  <a:pt x="2" y="0"/>
                </a:cubicBezTo>
                <a:cubicBezTo>
                  <a:pt x="3" y="0"/>
                  <a:pt x="5" y="0"/>
                  <a:pt x="6" y="2"/>
                </a:cubicBezTo>
                <a:cubicBezTo>
                  <a:pt x="21" y="29"/>
                  <a:pt x="21" y="29"/>
                  <a:pt x="21" y="29"/>
                </a:cubicBezTo>
                <a:cubicBezTo>
                  <a:pt x="22" y="30"/>
                  <a:pt x="22" y="32"/>
                  <a:pt x="20" y="33"/>
                </a:cubicBezTo>
                <a:cubicBezTo>
                  <a:pt x="20" y="33"/>
                  <a:pt x="19" y="33"/>
                  <a:pt x="19" y="33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0" name="出自【趣你的PPT】(微信:qunideppt)：最优质的PPT资源库"/>
          <p:cNvSpPr>
            <a:spLocks/>
          </p:cNvSpPr>
          <p:nvPr/>
        </p:nvSpPr>
        <p:spPr bwMode="auto">
          <a:xfrm>
            <a:off x="5545717" y="4429134"/>
            <a:ext cx="69785" cy="44767"/>
          </a:xfrm>
          <a:custGeom>
            <a:avLst/>
            <a:gdLst>
              <a:gd name="T0" fmla="*/ 31 w 34"/>
              <a:gd name="T1" fmla="*/ 22 h 22"/>
              <a:gd name="T2" fmla="*/ 29 w 34"/>
              <a:gd name="T3" fmla="*/ 22 h 22"/>
              <a:gd name="T4" fmla="*/ 2 w 34"/>
              <a:gd name="T5" fmla="*/ 6 h 22"/>
              <a:gd name="T6" fmla="*/ 1 w 34"/>
              <a:gd name="T7" fmla="*/ 2 h 22"/>
              <a:gd name="T8" fmla="*/ 5 w 34"/>
              <a:gd name="T9" fmla="*/ 1 h 22"/>
              <a:gd name="T10" fmla="*/ 32 w 34"/>
              <a:gd name="T11" fmla="*/ 17 h 22"/>
              <a:gd name="T12" fmla="*/ 33 w 34"/>
              <a:gd name="T13" fmla="*/ 21 h 22"/>
              <a:gd name="T14" fmla="*/ 31 w 34"/>
              <a:gd name="T1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22">
                <a:moveTo>
                  <a:pt x="31" y="22"/>
                </a:moveTo>
                <a:cubicBezTo>
                  <a:pt x="30" y="22"/>
                  <a:pt x="30" y="22"/>
                  <a:pt x="29" y="22"/>
                </a:cubicBezTo>
                <a:cubicBezTo>
                  <a:pt x="2" y="6"/>
                  <a:pt x="2" y="6"/>
                  <a:pt x="2" y="6"/>
                </a:cubicBezTo>
                <a:cubicBezTo>
                  <a:pt x="1" y="5"/>
                  <a:pt x="0" y="3"/>
                  <a:pt x="1" y="2"/>
                </a:cubicBezTo>
                <a:cubicBezTo>
                  <a:pt x="2" y="1"/>
                  <a:pt x="4" y="0"/>
                  <a:pt x="5" y="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9"/>
                  <a:pt x="33" y="21"/>
                </a:cubicBezTo>
                <a:cubicBezTo>
                  <a:pt x="33" y="22"/>
                  <a:pt x="32" y="22"/>
                  <a:pt x="31" y="2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1" name="出自【趣你的PPT】(微信:qunideppt)：最优质的PPT资源库"/>
          <p:cNvSpPr>
            <a:spLocks/>
          </p:cNvSpPr>
          <p:nvPr/>
        </p:nvSpPr>
        <p:spPr bwMode="auto">
          <a:xfrm>
            <a:off x="5519383" y="4534469"/>
            <a:ext cx="75052" cy="13167"/>
          </a:xfrm>
          <a:custGeom>
            <a:avLst/>
            <a:gdLst>
              <a:gd name="T0" fmla="*/ 34 w 37"/>
              <a:gd name="T1" fmla="*/ 6 h 6"/>
              <a:gd name="T2" fmla="*/ 3 w 37"/>
              <a:gd name="T3" fmla="*/ 6 h 6"/>
              <a:gd name="T4" fmla="*/ 0 w 37"/>
              <a:gd name="T5" fmla="*/ 3 h 6"/>
              <a:gd name="T6" fmla="*/ 3 w 37"/>
              <a:gd name="T7" fmla="*/ 0 h 6"/>
              <a:gd name="T8" fmla="*/ 34 w 37"/>
              <a:gd name="T9" fmla="*/ 0 h 6"/>
              <a:gd name="T10" fmla="*/ 37 w 37"/>
              <a:gd name="T11" fmla="*/ 3 h 6"/>
              <a:gd name="T12" fmla="*/ 34 w 3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6">
                <a:moveTo>
                  <a:pt x="34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6" y="0"/>
                  <a:pt x="37" y="1"/>
                  <a:pt x="37" y="3"/>
                </a:cubicBezTo>
                <a:cubicBezTo>
                  <a:pt x="37" y="4"/>
                  <a:pt x="36" y="6"/>
                  <a:pt x="34" y="6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2" name="出自【趣你的PPT】(微信:qunideppt)：最优质的PPT资源库"/>
          <p:cNvSpPr>
            <a:spLocks/>
          </p:cNvSpPr>
          <p:nvPr/>
        </p:nvSpPr>
        <p:spPr bwMode="auto">
          <a:xfrm>
            <a:off x="5545717" y="4605571"/>
            <a:ext cx="69785" cy="44767"/>
          </a:xfrm>
          <a:custGeom>
            <a:avLst/>
            <a:gdLst>
              <a:gd name="T0" fmla="*/ 4 w 34"/>
              <a:gd name="T1" fmla="*/ 22 h 22"/>
              <a:gd name="T2" fmla="*/ 1 w 34"/>
              <a:gd name="T3" fmla="*/ 21 h 22"/>
              <a:gd name="T4" fmla="*/ 2 w 34"/>
              <a:gd name="T5" fmla="*/ 17 h 22"/>
              <a:gd name="T6" fmla="*/ 29 w 34"/>
              <a:gd name="T7" fmla="*/ 1 h 22"/>
              <a:gd name="T8" fmla="*/ 33 w 34"/>
              <a:gd name="T9" fmla="*/ 2 h 22"/>
              <a:gd name="T10" fmla="*/ 32 w 34"/>
              <a:gd name="T11" fmla="*/ 6 h 22"/>
              <a:gd name="T12" fmla="*/ 5 w 34"/>
              <a:gd name="T13" fmla="*/ 22 h 22"/>
              <a:gd name="T14" fmla="*/ 4 w 34"/>
              <a:gd name="T1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22">
                <a:moveTo>
                  <a:pt x="4" y="22"/>
                </a:moveTo>
                <a:cubicBezTo>
                  <a:pt x="3" y="22"/>
                  <a:pt x="2" y="22"/>
                  <a:pt x="1" y="21"/>
                </a:cubicBezTo>
                <a:cubicBezTo>
                  <a:pt x="0" y="19"/>
                  <a:pt x="1" y="17"/>
                  <a:pt x="2" y="17"/>
                </a:cubicBezTo>
                <a:cubicBezTo>
                  <a:pt x="29" y="1"/>
                  <a:pt x="29" y="1"/>
                  <a:pt x="29" y="1"/>
                </a:cubicBezTo>
                <a:cubicBezTo>
                  <a:pt x="31" y="0"/>
                  <a:pt x="32" y="1"/>
                  <a:pt x="33" y="2"/>
                </a:cubicBezTo>
                <a:cubicBezTo>
                  <a:pt x="34" y="3"/>
                  <a:pt x="34" y="5"/>
                  <a:pt x="32" y="6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4" y="22"/>
                  <a:pt x="4" y="2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19452" y="4418601"/>
            <a:ext cx="229104" cy="276505"/>
          </a:xfrm>
          <a:custGeom>
            <a:avLst/>
            <a:gdLst>
              <a:gd name="T0" fmla="*/ 83 w 113"/>
              <a:gd name="T1" fmla="*/ 136 h 136"/>
              <a:gd name="T2" fmla="*/ 83 w 113"/>
              <a:gd name="T3" fmla="*/ 136 h 136"/>
              <a:gd name="T4" fmla="*/ 30 w 113"/>
              <a:gd name="T5" fmla="*/ 136 h 136"/>
              <a:gd name="T6" fmla="*/ 25 w 113"/>
              <a:gd name="T7" fmla="*/ 131 h 136"/>
              <a:gd name="T8" fmla="*/ 25 w 113"/>
              <a:gd name="T9" fmla="*/ 130 h 136"/>
              <a:gd name="T10" fmla="*/ 21 w 113"/>
              <a:gd name="T11" fmla="*/ 111 h 136"/>
              <a:gd name="T12" fmla="*/ 0 w 113"/>
              <a:gd name="T13" fmla="*/ 57 h 136"/>
              <a:gd name="T14" fmla="*/ 56 w 113"/>
              <a:gd name="T15" fmla="*/ 0 h 136"/>
              <a:gd name="T16" fmla="*/ 113 w 113"/>
              <a:gd name="T17" fmla="*/ 57 h 136"/>
              <a:gd name="T18" fmla="*/ 91 w 113"/>
              <a:gd name="T19" fmla="*/ 111 h 136"/>
              <a:gd name="T20" fmla="*/ 88 w 113"/>
              <a:gd name="T21" fmla="*/ 130 h 136"/>
              <a:gd name="T22" fmla="*/ 88 w 113"/>
              <a:gd name="T23" fmla="*/ 131 h 136"/>
              <a:gd name="T24" fmla="*/ 83 w 113"/>
              <a:gd name="T25" fmla="*/ 136 h 136"/>
              <a:gd name="T26" fmla="*/ 30 w 113"/>
              <a:gd name="T27" fmla="*/ 126 h 136"/>
              <a:gd name="T28" fmla="*/ 25 w 113"/>
              <a:gd name="T29" fmla="*/ 130 h 136"/>
              <a:gd name="T30" fmla="*/ 30 w 113"/>
              <a:gd name="T31" fmla="*/ 126 h 136"/>
              <a:gd name="T32" fmla="*/ 84 w 113"/>
              <a:gd name="T33" fmla="*/ 126 h 136"/>
              <a:gd name="T34" fmla="*/ 86 w 113"/>
              <a:gd name="T35" fmla="*/ 127 h 136"/>
              <a:gd name="T36" fmla="*/ 84 w 113"/>
              <a:gd name="T37" fmla="*/ 126 h 136"/>
              <a:gd name="T38" fmla="*/ 35 w 113"/>
              <a:gd name="T39" fmla="*/ 126 h 136"/>
              <a:gd name="T40" fmla="*/ 78 w 113"/>
              <a:gd name="T41" fmla="*/ 126 h 136"/>
              <a:gd name="T42" fmla="*/ 78 w 113"/>
              <a:gd name="T43" fmla="*/ 122 h 136"/>
              <a:gd name="T44" fmla="*/ 84 w 113"/>
              <a:gd name="T45" fmla="*/ 105 h 136"/>
              <a:gd name="T46" fmla="*/ 103 w 113"/>
              <a:gd name="T47" fmla="*/ 57 h 136"/>
              <a:gd name="T48" fmla="*/ 56 w 113"/>
              <a:gd name="T49" fmla="*/ 10 h 136"/>
              <a:gd name="T50" fmla="*/ 9 w 113"/>
              <a:gd name="T51" fmla="*/ 57 h 136"/>
              <a:gd name="T52" fmla="*/ 29 w 113"/>
              <a:gd name="T53" fmla="*/ 105 h 136"/>
              <a:gd name="T54" fmla="*/ 35 w 113"/>
              <a:gd name="T55" fmla="*/ 122 h 136"/>
              <a:gd name="T56" fmla="*/ 35 w 113"/>
              <a:gd name="T57" fmla="*/ 12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3" h="136">
                <a:moveTo>
                  <a:pt x="83" y="136"/>
                </a:moveTo>
                <a:cubicBezTo>
                  <a:pt x="83" y="136"/>
                  <a:pt x="83" y="136"/>
                  <a:pt x="83" y="136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27" y="136"/>
                  <a:pt x="25" y="134"/>
                  <a:pt x="25" y="131"/>
                </a:cubicBezTo>
                <a:cubicBezTo>
                  <a:pt x="25" y="131"/>
                  <a:pt x="25" y="131"/>
                  <a:pt x="25" y="130"/>
                </a:cubicBezTo>
                <a:cubicBezTo>
                  <a:pt x="25" y="127"/>
                  <a:pt x="25" y="116"/>
                  <a:pt x="21" y="111"/>
                </a:cubicBezTo>
                <a:cubicBezTo>
                  <a:pt x="0" y="84"/>
                  <a:pt x="0" y="58"/>
                  <a:pt x="0" y="57"/>
                </a:cubicBezTo>
                <a:cubicBezTo>
                  <a:pt x="0" y="26"/>
                  <a:pt x="25" y="0"/>
                  <a:pt x="56" y="0"/>
                </a:cubicBezTo>
                <a:cubicBezTo>
                  <a:pt x="88" y="0"/>
                  <a:pt x="113" y="26"/>
                  <a:pt x="113" y="57"/>
                </a:cubicBezTo>
                <a:cubicBezTo>
                  <a:pt x="113" y="58"/>
                  <a:pt x="113" y="84"/>
                  <a:pt x="91" y="111"/>
                </a:cubicBezTo>
                <a:cubicBezTo>
                  <a:pt x="88" y="116"/>
                  <a:pt x="87" y="127"/>
                  <a:pt x="88" y="130"/>
                </a:cubicBezTo>
                <a:cubicBezTo>
                  <a:pt x="88" y="130"/>
                  <a:pt x="88" y="131"/>
                  <a:pt x="88" y="131"/>
                </a:cubicBezTo>
                <a:cubicBezTo>
                  <a:pt x="88" y="134"/>
                  <a:pt x="86" y="136"/>
                  <a:pt x="83" y="136"/>
                </a:cubicBezTo>
                <a:close/>
                <a:moveTo>
                  <a:pt x="30" y="126"/>
                </a:moveTo>
                <a:cubicBezTo>
                  <a:pt x="27" y="126"/>
                  <a:pt x="25" y="128"/>
                  <a:pt x="25" y="130"/>
                </a:cubicBezTo>
                <a:cubicBezTo>
                  <a:pt x="25" y="128"/>
                  <a:pt x="27" y="126"/>
                  <a:pt x="30" y="126"/>
                </a:cubicBezTo>
                <a:close/>
                <a:moveTo>
                  <a:pt x="84" y="126"/>
                </a:moveTo>
                <a:cubicBezTo>
                  <a:pt x="84" y="126"/>
                  <a:pt x="85" y="127"/>
                  <a:pt x="86" y="127"/>
                </a:cubicBezTo>
                <a:cubicBezTo>
                  <a:pt x="85" y="127"/>
                  <a:pt x="84" y="126"/>
                  <a:pt x="84" y="126"/>
                </a:cubicBezTo>
                <a:close/>
                <a:moveTo>
                  <a:pt x="35" y="126"/>
                </a:moveTo>
                <a:cubicBezTo>
                  <a:pt x="78" y="126"/>
                  <a:pt x="78" y="126"/>
                  <a:pt x="78" y="126"/>
                </a:cubicBezTo>
                <a:cubicBezTo>
                  <a:pt x="78" y="124"/>
                  <a:pt x="78" y="122"/>
                  <a:pt x="78" y="122"/>
                </a:cubicBezTo>
                <a:cubicBezTo>
                  <a:pt x="79" y="115"/>
                  <a:pt x="81" y="109"/>
                  <a:pt x="84" y="105"/>
                </a:cubicBezTo>
                <a:cubicBezTo>
                  <a:pt x="103" y="81"/>
                  <a:pt x="103" y="58"/>
                  <a:pt x="103" y="57"/>
                </a:cubicBezTo>
                <a:cubicBezTo>
                  <a:pt x="103" y="31"/>
                  <a:pt x="82" y="10"/>
                  <a:pt x="56" y="10"/>
                </a:cubicBezTo>
                <a:cubicBezTo>
                  <a:pt x="31" y="10"/>
                  <a:pt x="9" y="31"/>
                  <a:pt x="9" y="57"/>
                </a:cubicBezTo>
                <a:cubicBezTo>
                  <a:pt x="9" y="58"/>
                  <a:pt x="10" y="81"/>
                  <a:pt x="29" y="105"/>
                </a:cubicBezTo>
                <a:cubicBezTo>
                  <a:pt x="32" y="109"/>
                  <a:pt x="34" y="115"/>
                  <a:pt x="35" y="122"/>
                </a:cubicBezTo>
                <a:cubicBezTo>
                  <a:pt x="35" y="122"/>
                  <a:pt x="35" y="124"/>
                  <a:pt x="35" y="126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4" name="出自【趣你的PPT】(微信:qunideppt)：最优质的PPT资源库"/>
          <p:cNvSpPr>
            <a:spLocks/>
          </p:cNvSpPr>
          <p:nvPr/>
        </p:nvSpPr>
        <p:spPr bwMode="auto">
          <a:xfrm>
            <a:off x="5673436" y="4696423"/>
            <a:ext cx="119819" cy="21067"/>
          </a:xfrm>
          <a:custGeom>
            <a:avLst/>
            <a:gdLst>
              <a:gd name="T0" fmla="*/ 54 w 59"/>
              <a:gd name="T1" fmla="*/ 10 h 10"/>
              <a:gd name="T2" fmla="*/ 5 w 59"/>
              <a:gd name="T3" fmla="*/ 10 h 10"/>
              <a:gd name="T4" fmla="*/ 0 w 59"/>
              <a:gd name="T5" fmla="*/ 5 h 10"/>
              <a:gd name="T6" fmla="*/ 5 w 59"/>
              <a:gd name="T7" fmla="*/ 0 h 10"/>
              <a:gd name="T8" fmla="*/ 54 w 59"/>
              <a:gd name="T9" fmla="*/ 0 h 10"/>
              <a:gd name="T10" fmla="*/ 59 w 59"/>
              <a:gd name="T11" fmla="*/ 5 h 10"/>
              <a:gd name="T12" fmla="*/ 54 w 59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10">
                <a:moveTo>
                  <a:pt x="54" y="10"/>
                </a:moveTo>
                <a:cubicBezTo>
                  <a:pt x="5" y="10"/>
                  <a:pt x="5" y="10"/>
                  <a:pt x="5" y="10"/>
                </a:cubicBezTo>
                <a:cubicBezTo>
                  <a:pt x="2" y="10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7" y="0"/>
                  <a:pt x="59" y="2"/>
                  <a:pt x="59" y="5"/>
                </a:cubicBezTo>
                <a:cubicBezTo>
                  <a:pt x="59" y="7"/>
                  <a:pt x="57" y="10"/>
                  <a:pt x="54" y="10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5" name="出自【趣你的PPT】(微信:qunideppt)：最优质的PPT资源库"/>
          <p:cNvSpPr>
            <a:spLocks/>
          </p:cNvSpPr>
          <p:nvPr/>
        </p:nvSpPr>
        <p:spPr bwMode="auto">
          <a:xfrm>
            <a:off x="5680019" y="4717490"/>
            <a:ext cx="105335" cy="19751"/>
          </a:xfrm>
          <a:custGeom>
            <a:avLst/>
            <a:gdLst>
              <a:gd name="T0" fmla="*/ 47 w 52"/>
              <a:gd name="T1" fmla="*/ 10 h 10"/>
              <a:gd name="T2" fmla="*/ 5 w 52"/>
              <a:gd name="T3" fmla="*/ 10 h 10"/>
              <a:gd name="T4" fmla="*/ 0 w 52"/>
              <a:gd name="T5" fmla="*/ 5 h 10"/>
              <a:gd name="T6" fmla="*/ 5 w 52"/>
              <a:gd name="T7" fmla="*/ 0 h 10"/>
              <a:gd name="T8" fmla="*/ 47 w 52"/>
              <a:gd name="T9" fmla="*/ 0 h 10"/>
              <a:gd name="T10" fmla="*/ 52 w 52"/>
              <a:gd name="T11" fmla="*/ 5 h 10"/>
              <a:gd name="T12" fmla="*/ 47 w 52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10">
                <a:moveTo>
                  <a:pt x="47" y="10"/>
                </a:moveTo>
                <a:cubicBezTo>
                  <a:pt x="5" y="10"/>
                  <a:pt x="5" y="10"/>
                  <a:pt x="5" y="10"/>
                </a:cubicBezTo>
                <a:cubicBezTo>
                  <a:pt x="3" y="10"/>
                  <a:pt x="0" y="8"/>
                  <a:pt x="0" y="5"/>
                </a:cubicBezTo>
                <a:cubicBezTo>
                  <a:pt x="0" y="3"/>
                  <a:pt x="3" y="0"/>
                  <a:pt x="5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0"/>
                  <a:pt x="52" y="3"/>
                  <a:pt x="52" y="5"/>
                </a:cubicBezTo>
                <a:cubicBezTo>
                  <a:pt x="52" y="8"/>
                  <a:pt x="50" y="10"/>
                  <a:pt x="47" y="10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6" name="出自【趣你的PPT】(微信:qunideppt)：最优质的PPT资源库"/>
          <p:cNvSpPr>
            <a:spLocks/>
          </p:cNvSpPr>
          <p:nvPr/>
        </p:nvSpPr>
        <p:spPr bwMode="auto">
          <a:xfrm>
            <a:off x="5694503" y="4739873"/>
            <a:ext cx="79001" cy="19751"/>
          </a:xfrm>
          <a:custGeom>
            <a:avLst/>
            <a:gdLst>
              <a:gd name="T0" fmla="*/ 34 w 39"/>
              <a:gd name="T1" fmla="*/ 10 h 10"/>
              <a:gd name="T2" fmla="*/ 5 w 39"/>
              <a:gd name="T3" fmla="*/ 10 h 10"/>
              <a:gd name="T4" fmla="*/ 0 w 39"/>
              <a:gd name="T5" fmla="*/ 5 h 10"/>
              <a:gd name="T6" fmla="*/ 5 w 39"/>
              <a:gd name="T7" fmla="*/ 0 h 10"/>
              <a:gd name="T8" fmla="*/ 34 w 39"/>
              <a:gd name="T9" fmla="*/ 0 h 10"/>
              <a:gd name="T10" fmla="*/ 39 w 39"/>
              <a:gd name="T11" fmla="*/ 5 h 10"/>
              <a:gd name="T12" fmla="*/ 34 w 39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10">
                <a:moveTo>
                  <a:pt x="34" y="10"/>
                </a:moveTo>
                <a:cubicBezTo>
                  <a:pt x="5" y="10"/>
                  <a:pt x="5" y="10"/>
                  <a:pt x="5" y="10"/>
                </a:cubicBezTo>
                <a:cubicBezTo>
                  <a:pt x="2" y="10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7" y="0"/>
                  <a:pt x="39" y="2"/>
                  <a:pt x="39" y="5"/>
                </a:cubicBezTo>
                <a:cubicBezTo>
                  <a:pt x="39" y="7"/>
                  <a:pt x="37" y="10"/>
                  <a:pt x="34" y="10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7" name="出自【趣你的PPT】(微信:qunideppt)：最优质的PPT资源库"/>
          <p:cNvSpPr>
            <a:spLocks/>
          </p:cNvSpPr>
          <p:nvPr/>
        </p:nvSpPr>
        <p:spPr bwMode="auto">
          <a:xfrm>
            <a:off x="5840656" y="2142043"/>
            <a:ext cx="71101" cy="68468"/>
          </a:xfrm>
          <a:custGeom>
            <a:avLst/>
            <a:gdLst>
              <a:gd name="T0" fmla="*/ 32 w 35"/>
              <a:gd name="T1" fmla="*/ 34 h 34"/>
              <a:gd name="T2" fmla="*/ 30 w 35"/>
              <a:gd name="T3" fmla="*/ 32 h 34"/>
              <a:gd name="T4" fmla="*/ 3 w 35"/>
              <a:gd name="T5" fmla="*/ 4 h 34"/>
              <a:gd name="T6" fmla="*/ 0 w 35"/>
              <a:gd name="T7" fmla="*/ 2 h 34"/>
              <a:gd name="T8" fmla="*/ 3 w 35"/>
              <a:gd name="T9" fmla="*/ 0 h 34"/>
              <a:gd name="T10" fmla="*/ 35 w 35"/>
              <a:gd name="T11" fmla="*/ 32 h 34"/>
              <a:gd name="T12" fmla="*/ 32 w 35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34">
                <a:moveTo>
                  <a:pt x="32" y="34"/>
                </a:moveTo>
                <a:cubicBezTo>
                  <a:pt x="31" y="34"/>
                  <a:pt x="30" y="33"/>
                  <a:pt x="30" y="32"/>
                </a:cubicBezTo>
                <a:cubicBezTo>
                  <a:pt x="30" y="17"/>
                  <a:pt x="18" y="4"/>
                  <a:pt x="3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0" y="0"/>
                  <a:pt x="35" y="14"/>
                  <a:pt x="35" y="32"/>
                </a:cubicBezTo>
                <a:cubicBezTo>
                  <a:pt x="35" y="33"/>
                  <a:pt x="34" y="34"/>
                  <a:pt x="32" y="34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8" name="出自【趣你的PPT】(微信:qunideppt)：最优质的PPT资源库"/>
          <p:cNvSpPr>
            <a:spLocks/>
          </p:cNvSpPr>
          <p:nvPr/>
        </p:nvSpPr>
        <p:spPr bwMode="auto">
          <a:xfrm>
            <a:off x="5856456" y="2244745"/>
            <a:ext cx="22384" cy="89535"/>
          </a:xfrm>
          <a:custGeom>
            <a:avLst/>
            <a:gdLst>
              <a:gd name="T0" fmla="*/ 6 w 17"/>
              <a:gd name="T1" fmla="*/ 68 h 68"/>
              <a:gd name="T2" fmla="*/ 0 w 17"/>
              <a:gd name="T3" fmla="*/ 67 h 68"/>
              <a:gd name="T4" fmla="*/ 12 w 17"/>
              <a:gd name="T5" fmla="*/ 0 h 68"/>
              <a:gd name="T6" fmla="*/ 17 w 17"/>
              <a:gd name="T7" fmla="*/ 0 h 68"/>
              <a:gd name="T8" fmla="*/ 6 w 17"/>
              <a:gd name="T9" fmla="*/ 68 h 68"/>
              <a:gd name="T10" fmla="*/ 6 w 17"/>
              <a:gd name="T11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68">
                <a:moveTo>
                  <a:pt x="6" y="68"/>
                </a:moveTo>
                <a:lnTo>
                  <a:pt x="0" y="67"/>
                </a:lnTo>
                <a:lnTo>
                  <a:pt x="12" y="0"/>
                </a:lnTo>
                <a:lnTo>
                  <a:pt x="17" y="0"/>
                </a:lnTo>
                <a:lnTo>
                  <a:pt x="6" y="68"/>
                </a:lnTo>
                <a:lnTo>
                  <a:pt x="6" y="68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29" name="出自【趣你的PPT】(微信:qunideppt)：最优质的PPT资源库"/>
          <p:cNvSpPr>
            <a:spLocks/>
          </p:cNvSpPr>
          <p:nvPr/>
        </p:nvSpPr>
        <p:spPr bwMode="auto">
          <a:xfrm>
            <a:off x="5811688" y="2244745"/>
            <a:ext cx="22384" cy="89535"/>
          </a:xfrm>
          <a:custGeom>
            <a:avLst/>
            <a:gdLst>
              <a:gd name="T0" fmla="*/ 13 w 17"/>
              <a:gd name="T1" fmla="*/ 68 h 68"/>
              <a:gd name="T2" fmla="*/ 0 w 17"/>
              <a:gd name="T3" fmla="*/ 0 h 68"/>
              <a:gd name="T4" fmla="*/ 6 w 17"/>
              <a:gd name="T5" fmla="*/ 0 h 68"/>
              <a:gd name="T6" fmla="*/ 17 w 17"/>
              <a:gd name="T7" fmla="*/ 67 h 68"/>
              <a:gd name="T8" fmla="*/ 13 w 17"/>
              <a:gd name="T9" fmla="*/ 68 h 68"/>
              <a:gd name="T10" fmla="*/ 13 w 17"/>
              <a:gd name="T11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68">
                <a:moveTo>
                  <a:pt x="13" y="68"/>
                </a:moveTo>
                <a:lnTo>
                  <a:pt x="0" y="0"/>
                </a:lnTo>
                <a:lnTo>
                  <a:pt x="6" y="0"/>
                </a:lnTo>
                <a:lnTo>
                  <a:pt x="17" y="67"/>
                </a:lnTo>
                <a:lnTo>
                  <a:pt x="13" y="68"/>
                </a:lnTo>
                <a:lnTo>
                  <a:pt x="13" y="68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0" name="出自【趣你的PPT】(微信:qunideppt)：最优质的PPT资源库"/>
          <p:cNvSpPr>
            <a:spLocks/>
          </p:cNvSpPr>
          <p:nvPr/>
        </p:nvSpPr>
        <p:spPr bwMode="auto">
          <a:xfrm>
            <a:off x="5818272" y="2244745"/>
            <a:ext cx="56618" cy="13167"/>
          </a:xfrm>
          <a:custGeom>
            <a:avLst/>
            <a:gdLst>
              <a:gd name="T0" fmla="*/ 28 w 28"/>
              <a:gd name="T1" fmla="*/ 6 h 6"/>
              <a:gd name="T2" fmla="*/ 26 w 28"/>
              <a:gd name="T3" fmla="*/ 3 h 6"/>
              <a:gd name="T4" fmla="*/ 25 w 28"/>
              <a:gd name="T5" fmla="*/ 2 h 6"/>
              <a:gd name="T6" fmla="*/ 24 w 28"/>
              <a:gd name="T7" fmla="*/ 3 h 6"/>
              <a:gd name="T8" fmla="*/ 21 w 28"/>
              <a:gd name="T9" fmla="*/ 6 h 6"/>
              <a:gd name="T10" fmla="*/ 19 w 28"/>
              <a:gd name="T11" fmla="*/ 3 h 6"/>
              <a:gd name="T12" fmla="*/ 18 w 28"/>
              <a:gd name="T13" fmla="*/ 2 h 6"/>
              <a:gd name="T14" fmla="*/ 17 w 28"/>
              <a:gd name="T15" fmla="*/ 3 h 6"/>
              <a:gd name="T16" fmla="*/ 14 w 28"/>
              <a:gd name="T17" fmla="*/ 6 h 6"/>
              <a:gd name="T18" fmla="*/ 12 w 28"/>
              <a:gd name="T19" fmla="*/ 3 h 6"/>
              <a:gd name="T20" fmla="*/ 11 w 28"/>
              <a:gd name="T21" fmla="*/ 2 h 6"/>
              <a:gd name="T22" fmla="*/ 10 w 28"/>
              <a:gd name="T23" fmla="*/ 3 h 6"/>
              <a:gd name="T24" fmla="*/ 7 w 28"/>
              <a:gd name="T25" fmla="*/ 6 h 6"/>
              <a:gd name="T26" fmla="*/ 5 w 28"/>
              <a:gd name="T27" fmla="*/ 3 h 6"/>
              <a:gd name="T28" fmla="*/ 4 w 28"/>
              <a:gd name="T29" fmla="*/ 2 h 6"/>
              <a:gd name="T30" fmla="*/ 3 w 28"/>
              <a:gd name="T31" fmla="*/ 3 h 6"/>
              <a:gd name="T32" fmla="*/ 0 w 28"/>
              <a:gd name="T33" fmla="*/ 6 h 6"/>
              <a:gd name="T34" fmla="*/ 0 w 28"/>
              <a:gd name="T35" fmla="*/ 4 h 6"/>
              <a:gd name="T36" fmla="*/ 1 w 28"/>
              <a:gd name="T37" fmla="*/ 2 h 6"/>
              <a:gd name="T38" fmla="*/ 4 w 28"/>
              <a:gd name="T39" fmla="*/ 0 h 6"/>
              <a:gd name="T40" fmla="*/ 6 w 28"/>
              <a:gd name="T41" fmla="*/ 2 h 6"/>
              <a:gd name="T42" fmla="*/ 7 w 28"/>
              <a:gd name="T43" fmla="*/ 4 h 6"/>
              <a:gd name="T44" fmla="*/ 8 w 28"/>
              <a:gd name="T45" fmla="*/ 2 h 6"/>
              <a:gd name="T46" fmla="*/ 11 w 28"/>
              <a:gd name="T47" fmla="*/ 0 h 6"/>
              <a:gd name="T48" fmla="*/ 13 w 28"/>
              <a:gd name="T49" fmla="*/ 2 h 6"/>
              <a:gd name="T50" fmla="*/ 14 w 28"/>
              <a:gd name="T51" fmla="*/ 4 h 6"/>
              <a:gd name="T52" fmla="*/ 15 w 28"/>
              <a:gd name="T53" fmla="*/ 2 h 6"/>
              <a:gd name="T54" fmla="*/ 18 w 28"/>
              <a:gd name="T55" fmla="*/ 0 h 6"/>
              <a:gd name="T56" fmla="*/ 20 w 28"/>
              <a:gd name="T57" fmla="*/ 2 h 6"/>
              <a:gd name="T58" fmla="*/ 21 w 28"/>
              <a:gd name="T59" fmla="*/ 4 h 6"/>
              <a:gd name="T60" fmla="*/ 22 w 28"/>
              <a:gd name="T61" fmla="*/ 2 h 6"/>
              <a:gd name="T62" fmla="*/ 25 w 28"/>
              <a:gd name="T63" fmla="*/ 0 h 6"/>
              <a:gd name="T64" fmla="*/ 27 w 28"/>
              <a:gd name="T65" fmla="*/ 2 h 6"/>
              <a:gd name="T66" fmla="*/ 28 w 28"/>
              <a:gd name="T67" fmla="*/ 4 h 6"/>
              <a:gd name="T68" fmla="*/ 28 w 28"/>
              <a:gd name="T6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" h="6">
                <a:moveTo>
                  <a:pt x="28" y="6"/>
                </a:moveTo>
                <a:cubicBezTo>
                  <a:pt x="27" y="6"/>
                  <a:pt x="26" y="4"/>
                  <a:pt x="26" y="3"/>
                </a:cubicBezTo>
                <a:cubicBezTo>
                  <a:pt x="25" y="3"/>
                  <a:pt x="25" y="2"/>
                  <a:pt x="25" y="2"/>
                </a:cubicBezTo>
                <a:cubicBezTo>
                  <a:pt x="24" y="2"/>
                  <a:pt x="24" y="3"/>
                  <a:pt x="24" y="3"/>
                </a:cubicBezTo>
                <a:cubicBezTo>
                  <a:pt x="23" y="4"/>
                  <a:pt x="23" y="6"/>
                  <a:pt x="21" y="6"/>
                </a:cubicBezTo>
                <a:cubicBezTo>
                  <a:pt x="20" y="6"/>
                  <a:pt x="19" y="4"/>
                  <a:pt x="19" y="3"/>
                </a:cubicBezTo>
                <a:cubicBezTo>
                  <a:pt x="18" y="3"/>
                  <a:pt x="18" y="2"/>
                  <a:pt x="18" y="2"/>
                </a:cubicBezTo>
                <a:cubicBezTo>
                  <a:pt x="17" y="2"/>
                  <a:pt x="17" y="3"/>
                  <a:pt x="17" y="3"/>
                </a:cubicBezTo>
                <a:cubicBezTo>
                  <a:pt x="16" y="4"/>
                  <a:pt x="16" y="6"/>
                  <a:pt x="14" y="6"/>
                </a:cubicBezTo>
                <a:cubicBezTo>
                  <a:pt x="13" y="6"/>
                  <a:pt x="12" y="4"/>
                  <a:pt x="12" y="3"/>
                </a:cubicBezTo>
                <a:cubicBezTo>
                  <a:pt x="11" y="3"/>
                  <a:pt x="11" y="2"/>
                  <a:pt x="11" y="2"/>
                </a:cubicBezTo>
                <a:cubicBezTo>
                  <a:pt x="10" y="2"/>
                  <a:pt x="10" y="3"/>
                  <a:pt x="10" y="3"/>
                </a:cubicBezTo>
                <a:cubicBezTo>
                  <a:pt x="9" y="4"/>
                  <a:pt x="9" y="6"/>
                  <a:pt x="7" y="6"/>
                </a:cubicBezTo>
                <a:cubicBezTo>
                  <a:pt x="6" y="6"/>
                  <a:pt x="5" y="4"/>
                  <a:pt x="5" y="3"/>
                </a:cubicBezTo>
                <a:cubicBezTo>
                  <a:pt x="4" y="3"/>
                  <a:pt x="4" y="2"/>
                  <a:pt x="4" y="2"/>
                </a:cubicBezTo>
                <a:cubicBezTo>
                  <a:pt x="3" y="2"/>
                  <a:pt x="3" y="3"/>
                  <a:pt x="3" y="3"/>
                </a:cubicBezTo>
                <a:cubicBezTo>
                  <a:pt x="2" y="4"/>
                  <a:pt x="2" y="6"/>
                  <a:pt x="0" y="6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1" y="3"/>
                  <a:pt x="1" y="2"/>
                </a:cubicBezTo>
                <a:cubicBezTo>
                  <a:pt x="1" y="1"/>
                  <a:pt x="2" y="0"/>
                  <a:pt x="4" y="0"/>
                </a:cubicBezTo>
                <a:cubicBezTo>
                  <a:pt x="5" y="0"/>
                  <a:pt x="6" y="1"/>
                  <a:pt x="6" y="2"/>
                </a:cubicBezTo>
                <a:cubicBezTo>
                  <a:pt x="7" y="3"/>
                  <a:pt x="7" y="4"/>
                  <a:pt x="7" y="4"/>
                </a:cubicBezTo>
                <a:cubicBezTo>
                  <a:pt x="7" y="4"/>
                  <a:pt x="8" y="3"/>
                  <a:pt x="8" y="2"/>
                </a:cubicBezTo>
                <a:cubicBezTo>
                  <a:pt x="8" y="1"/>
                  <a:pt x="9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4" y="3"/>
                  <a:pt x="14" y="4"/>
                  <a:pt x="14" y="4"/>
                </a:cubicBezTo>
                <a:cubicBezTo>
                  <a:pt x="14" y="4"/>
                  <a:pt x="15" y="3"/>
                  <a:pt x="15" y="2"/>
                </a:cubicBezTo>
                <a:cubicBezTo>
                  <a:pt x="16" y="1"/>
                  <a:pt x="16" y="0"/>
                  <a:pt x="18" y="0"/>
                </a:cubicBezTo>
                <a:cubicBezTo>
                  <a:pt x="19" y="0"/>
                  <a:pt x="20" y="1"/>
                  <a:pt x="20" y="2"/>
                </a:cubicBezTo>
                <a:cubicBezTo>
                  <a:pt x="21" y="3"/>
                  <a:pt x="21" y="4"/>
                  <a:pt x="21" y="4"/>
                </a:cubicBezTo>
                <a:cubicBezTo>
                  <a:pt x="21" y="4"/>
                  <a:pt x="22" y="3"/>
                  <a:pt x="22" y="2"/>
                </a:cubicBezTo>
                <a:cubicBezTo>
                  <a:pt x="22" y="1"/>
                  <a:pt x="23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8" y="3"/>
                  <a:pt x="28" y="4"/>
                  <a:pt x="28" y="4"/>
                </a:cubicBezTo>
                <a:cubicBezTo>
                  <a:pt x="28" y="6"/>
                  <a:pt x="28" y="6"/>
                  <a:pt x="28" y="6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1" name="出自【趣你的PPT】(微信:qunideppt)：最优质的PPT资源库"/>
          <p:cNvSpPr>
            <a:spLocks/>
          </p:cNvSpPr>
          <p:nvPr/>
        </p:nvSpPr>
        <p:spPr bwMode="auto">
          <a:xfrm>
            <a:off x="5840656" y="2036708"/>
            <a:ext cx="9217" cy="60568"/>
          </a:xfrm>
          <a:custGeom>
            <a:avLst/>
            <a:gdLst>
              <a:gd name="T0" fmla="*/ 3 w 5"/>
              <a:gd name="T1" fmla="*/ 30 h 30"/>
              <a:gd name="T2" fmla="*/ 0 w 5"/>
              <a:gd name="T3" fmla="*/ 28 h 30"/>
              <a:gd name="T4" fmla="*/ 0 w 5"/>
              <a:gd name="T5" fmla="*/ 2 h 30"/>
              <a:gd name="T6" fmla="*/ 3 w 5"/>
              <a:gd name="T7" fmla="*/ 0 h 30"/>
              <a:gd name="T8" fmla="*/ 5 w 5"/>
              <a:gd name="T9" fmla="*/ 2 h 30"/>
              <a:gd name="T10" fmla="*/ 5 w 5"/>
              <a:gd name="T11" fmla="*/ 28 h 30"/>
              <a:gd name="T12" fmla="*/ 3 w 5"/>
              <a:gd name="T13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0">
                <a:moveTo>
                  <a:pt x="3" y="30"/>
                </a:moveTo>
                <a:cubicBezTo>
                  <a:pt x="1" y="30"/>
                  <a:pt x="0" y="29"/>
                  <a:pt x="0" y="2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8"/>
                  <a:pt x="5" y="28"/>
                  <a:pt x="5" y="28"/>
                </a:cubicBezTo>
                <a:cubicBezTo>
                  <a:pt x="5" y="29"/>
                  <a:pt x="4" y="30"/>
                  <a:pt x="3" y="30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2" name="出自【趣你的PPT】(微信:qunideppt)：最优质的PPT资源库"/>
          <p:cNvSpPr>
            <a:spLocks/>
          </p:cNvSpPr>
          <p:nvPr/>
        </p:nvSpPr>
        <p:spPr bwMode="auto">
          <a:xfrm>
            <a:off x="5898590" y="2059091"/>
            <a:ext cx="36867" cy="53985"/>
          </a:xfrm>
          <a:custGeom>
            <a:avLst/>
            <a:gdLst>
              <a:gd name="T0" fmla="*/ 3 w 18"/>
              <a:gd name="T1" fmla="*/ 27 h 27"/>
              <a:gd name="T2" fmla="*/ 2 w 18"/>
              <a:gd name="T3" fmla="*/ 26 h 27"/>
              <a:gd name="T4" fmla="*/ 1 w 18"/>
              <a:gd name="T5" fmla="*/ 23 h 27"/>
              <a:gd name="T6" fmla="*/ 13 w 18"/>
              <a:gd name="T7" fmla="*/ 1 h 27"/>
              <a:gd name="T8" fmla="*/ 17 w 18"/>
              <a:gd name="T9" fmla="*/ 0 h 27"/>
              <a:gd name="T10" fmla="*/ 18 w 18"/>
              <a:gd name="T11" fmla="*/ 4 h 27"/>
              <a:gd name="T12" fmla="*/ 5 w 18"/>
              <a:gd name="T13" fmla="*/ 26 h 27"/>
              <a:gd name="T14" fmla="*/ 3 w 18"/>
              <a:gd name="T15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27">
                <a:moveTo>
                  <a:pt x="3" y="27"/>
                </a:moveTo>
                <a:cubicBezTo>
                  <a:pt x="2" y="27"/>
                  <a:pt x="2" y="27"/>
                  <a:pt x="2" y="26"/>
                </a:cubicBezTo>
                <a:cubicBezTo>
                  <a:pt x="0" y="26"/>
                  <a:pt x="0" y="24"/>
                  <a:pt x="1" y="23"/>
                </a:cubicBezTo>
                <a:cubicBezTo>
                  <a:pt x="13" y="1"/>
                  <a:pt x="13" y="1"/>
                  <a:pt x="13" y="1"/>
                </a:cubicBezTo>
                <a:cubicBezTo>
                  <a:pt x="14" y="0"/>
                  <a:pt x="16" y="0"/>
                  <a:pt x="17" y="0"/>
                </a:cubicBezTo>
                <a:cubicBezTo>
                  <a:pt x="18" y="1"/>
                  <a:pt x="18" y="2"/>
                  <a:pt x="18" y="4"/>
                </a:cubicBezTo>
                <a:cubicBezTo>
                  <a:pt x="5" y="26"/>
                  <a:pt x="5" y="26"/>
                  <a:pt x="5" y="26"/>
                </a:cubicBezTo>
                <a:cubicBezTo>
                  <a:pt x="4" y="26"/>
                  <a:pt x="4" y="27"/>
                  <a:pt x="3" y="27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3" name="出自【趣你的PPT】(微信:qunideppt)：最优质的PPT资源库"/>
          <p:cNvSpPr>
            <a:spLocks/>
          </p:cNvSpPr>
          <p:nvPr/>
        </p:nvSpPr>
        <p:spPr bwMode="auto">
          <a:xfrm>
            <a:off x="5942041" y="2119659"/>
            <a:ext cx="56618" cy="36867"/>
          </a:xfrm>
          <a:custGeom>
            <a:avLst/>
            <a:gdLst>
              <a:gd name="T0" fmla="*/ 3 w 28"/>
              <a:gd name="T1" fmla="*/ 18 h 18"/>
              <a:gd name="T2" fmla="*/ 1 w 28"/>
              <a:gd name="T3" fmla="*/ 17 h 18"/>
              <a:gd name="T4" fmla="*/ 2 w 28"/>
              <a:gd name="T5" fmla="*/ 14 h 18"/>
              <a:gd name="T6" fmla="*/ 24 w 28"/>
              <a:gd name="T7" fmla="*/ 1 h 18"/>
              <a:gd name="T8" fmla="*/ 27 w 28"/>
              <a:gd name="T9" fmla="*/ 2 h 18"/>
              <a:gd name="T10" fmla="*/ 26 w 28"/>
              <a:gd name="T11" fmla="*/ 5 h 18"/>
              <a:gd name="T12" fmla="*/ 4 w 28"/>
              <a:gd name="T13" fmla="*/ 18 h 18"/>
              <a:gd name="T14" fmla="*/ 3 w 28"/>
              <a:gd name="T1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8">
                <a:moveTo>
                  <a:pt x="3" y="18"/>
                </a:moveTo>
                <a:cubicBezTo>
                  <a:pt x="2" y="18"/>
                  <a:pt x="1" y="18"/>
                  <a:pt x="1" y="17"/>
                </a:cubicBezTo>
                <a:cubicBezTo>
                  <a:pt x="0" y="16"/>
                  <a:pt x="1" y="14"/>
                  <a:pt x="2" y="14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0"/>
                  <a:pt x="26" y="1"/>
                  <a:pt x="27" y="2"/>
                </a:cubicBezTo>
                <a:cubicBezTo>
                  <a:pt x="28" y="3"/>
                  <a:pt x="27" y="4"/>
                  <a:pt x="26" y="5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3" y="18"/>
                  <a:pt x="3" y="18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4" name="出自【趣你的PPT】(微信:qunideppt)：最优质的PPT资源库"/>
          <p:cNvSpPr>
            <a:spLocks/>
          </p:cNvSpPr>
          <p:nvPr/>
        </p:nvSpPr>
        <p:spPr bwMode="auto">
          <a:xfrm>
            <a:off x="5957841" y="2205244"/>
            <a:ext cx="63201" cy="9217"/>
          </a:xfrm>
          <a:custGeom>
            <a:avLst/>
            <a:gdLst>
              <a:gd name="T0" fmla="*/ 29 w 31"/>
              <a:gd name="T1" fmla="*/ 5 h 5"/>
              <a:gd name="T2" fmla="*/ 3 w 31"/>
              <a:gd name="T3" fmla="*/ 5 h 5"/>
              <a:gd name="T4" fmla="*/ 0 w 31"/>
              <a:gd name="T5" fmla="*/ 3 h 5"/>
              <a:gd name="T6" fmla="*/ 3 w 31"/>
              <a:gd name="T7" fmla="*/ 0 h 5"/>
              <a:gd name="T8" fmla="*/ 29 w 31"/>
              <a:gd name="T9" fmla="*/ 0 h 5"/>
              <a:gd name="T10" fmla="*/ 31 w 31"/>
              <a:gd name="T11" fmla="*/ 3 h 5"/>
              <a:gd name="T12" fmla="*/ 29 w 31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5">
                <a:moveTo>
                  <a:pt x="29" y="5"/>
                </a:move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1"/>
                  <a:pt x="31" y="3"/>
                </a:cubicBezTo>
                <a:cubicBezTo>
                  <a:pt x="31" y="4"/>
                  <a:pt x="30" y="5"/>
                  <a:pt x="29" y="5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5" name="出自【趣你的PPT】(微信:qunideppt)：最优质的PPT资源库"/>
          <p:cNvSpPr>
            <a:spLocks/>
          </p:cNvSpPr>
          <p:nvPr/>
        </p:nvSpPr>
        <p:spPr bwMode="auto">
          <a:xfrm>
            <a:off x="5942041" y="2263179"/>
            <a:ext cx="56618" cy="36867"/>
          </a:xfrm>
          <a:custGeom>
            <a:avLst/>
            <a:gdLst>
              <a:gd name="T0" fmla="*/ 25 w 28"/>
              <a:gd name="T1" fmla="*/ 18 h 18"/>
              <a:gd name="T2" fmla="*/ 24 w 28"/>
              <a:gd name="T3" fmla="*/ 17 h 18"/>
              <a:gd name="T4" fmla="*/ 2 w 28"/>
              <a:gd name="T5" fmla="*/ 5 h 18"/>
              <a:gd name="T6" fmla="*/ 1 w 28"/>
              <a:gd name="T7" fmla="*/ 1 h 18"/>
              <a:gd name="T8" fmla="*/ 4 w 28"/>
              <a:gd name="T9" fmla="*/ 1 h 18"/>
              <a:gd name="T10" fmla="*/ 26 w 28"/>
              <a:gd name="T11" fmla="*/ 13 h 18"/>
              <a:gd name="T12" fmla="*/ 27 w 28"/>
              <a:gd name="T13" fmla="*/ 17 h 18"/>
              <a:gd name="T14" fmla="*/ 25 w 28"/>
              <a:gd name="T1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8">
                <a:moveTo>
                  <a:pt x="25" y="18"/>
                </a:moveTo>
                <a:cubicBezTo>
                  <a:pt x="25" y="18"/>
                  <a:pt x="24" y="18"/>
                  <a:pt x="24" y="17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4"/>
                  <a:pt x="28" y="15"/>
                  <a:pt x="27" y="17"/>
                </a:cubicBezTo>
                <a:cubicBezTo>
                  <a:pt x="27" y="17"/>
                  <a:pt x="26" y="18"/>
                  <a:pt x="25" y="18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6" name="出自【趣你的PPT】(微信:qunideppt)：最优质的PPT资源库"/>
          <p:cNvSpPr>
            <a:spLocks/>
          </p:cNvSpPr>
          <p:nvPr/>
        </p:nvSpPr>
        <p:spPr bwMode="auto">
          <a:xfrm>
            <a:off x="5755071" y="2059091"/>
            <a:ext cx="38184" cy="53985"/>
          </a:xfrm>
          <a:custGeom>
            <a:avLst/>
            <a:gdLst>
              <a:gd name="T0" fmla="*/ 16 w 19"/>
              <a:gd name="T1" fmla="*/ 27 h 27"/>
              <a:gd name="T2" fmla="*/ 14 w 19"/>
              <a:gd name="T3" fmla="*/ 26 h 27"/>
              <a:gd name="T4" fmla="*/ 1 w 19"/>
              <a:gd name="T5" fmla="*/ 4 h 27"/>
              <a:gd name="T6" fmla="*/ 2 w 19"/>
              <a:gd name="T7" fmla="*/ 0 h 27"/>
              <a:gd name="T8" fmla="*/ 5 w 19"/>
              <a:gd name="T9" fmla="*/ 1 h 27"/>
              <a:gd name="T10" fmla="*/ 18 w 19"/>
              <a:gd name="T11" fmla="*/ 23 h 27"/>
              <a:gd name="T12" fmla="*/ 17 w 19"/>
              <a:gd name="T13" fmla="*/ 27 h 27"/>
              <a:gd name="T14" fmla="*/ 16 w 19"/>
              <a:gd name="T15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27">
                <a:moveTo>
                  <a:pt x="16" y="27"/>
                </a:moveTo>
                <a:cubicBezTo>
                  <a:pt x="15" y="27"/>
                  <a:pt x="14" y="26"/>
                  <a:pt x="14" y="26"/>
                </a:cubicBezTo>
                <a:cubicBezTo>
                  <a:pt x="1" y="4"/>
                  <a:pt x="1" y="4"/>
                  <a:pt x="1" y="4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5" y="0"/>
                  <a:pt x="5" y="1"/>
                </a:cubicBezTo>
                <a:cubicBezTo>
                  <a:pt x="18" y="23"/>
                  <a:pt x="18" y="23"/>
                  <a:pt x="18" y="23"/>
                </a:cubicBezTo>
                <a:cubicBezTo>
                  <a:pt x="19" y="24"/>
                  <a:pt x="18" y="26"/>
                  <a:pt x="17" y="27"/>
                </a:cubicBezTo>
                <a:cubicBezTo>
                  <a:pt x="17" y="27"/>
                  <a:pt x="16" y="27"/>
                  <a:pt x="16" y="27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7" name="出自【趣你的PPT】(微信:qunideppt)：最优质的PPT资源库"/>
          <p:cNvSpPr>
            <a:spLocks/>
          </p:cNvSpPr>
          <p:nvPr/>
        </p:nvSpPr>
        <p:spPr bwMode="auto">
          <a:xfrm>
            <a:off x="5694503" y="2119659"/>
            <a:ext cx="53985" cy="36867"/>
          </a:xfrm>
          <a:custGeom>
            <a:avLst/>
            <a:gdLst>
              <a:gd name="T0" fmla="*/ 25 w 27"/>
              <a:gd name="T1" fmla="*/ 18 h 18"/>
              <a:gd name="T2" fmla="*/ 23 w 27"/>
              <a:gd name="T3" fmla="*/ 18 h 18"/>
              <a:gd name="T4" fmla="*/ 1 w 27"/>
              <a:gd name="T5" fmla="*/ 5 h 18"/>
              <a:gd name="T6" fmla="*/ 1 w 27"/>
              <a:gd name="T7" fmla="*/ 2 h 18"/>
              <a:gd name="T8" fmla="*/ 4 w 27"/>
              <a:gd name="T9" fmla="*/ 1 h 18"/>
              <a:gd name="T10" fmla="*/ 26 w 27"/>
              <a:gd name="T11" fmla="*/ 14 h 18"/>
              <a:gd name="T12" fmla="*/ 27 w 27"/>
              <a:gd name="T13" fmla="*/ 17 h 18"/>
              <a:gd name="T14" fmla="*/ 25 w 27"/>
              <a:gd name="T1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18">
                <a:moveTo>
                  <a:pt x="25" y="18"/>
                </a:moveTo>
                <a:cubicBezTo>
                  <a:pt x="24" y="18"/>
                  <a:pt x="24" y="18"/>
                  <a:pt x="23" y="18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3"/>
                  <a:pt x="1" y="2"/>
                </a:cubicBezTo>
                <a:cubicBezTo>
                  <a:pt x="1" y="1"/>
                  <a:pt x="3" y="0"/>
                  <a:pt x="4" y="1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7" y="16"/>
                  <a:pt x="27" y="17"/>
                </a:cubicBezTo>
                <a:cubicBezTo>
                  <a:pt x="26" y="18"/>
                  <a:pt x="25" y="18"/>
                  <a:pt x="25" y="18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8" name="出自【趣你的PPT】(微信:qunideppt)：最优质的PPT资源库"/>
          <p:cNvSpPr>
            <a:spLocks/>
          </p:cNvSpPr>
          <p:nvPr/>
        </p:nvSpPr>
        <p:spPr bwMode="auto">
          <a:xfrm>
            <a:off x="5672119" y="2205244"/>
            <a:ext cx="60568" cy="9217"/>
          </a:xfrm>
          <a:custGeom>
            <a:avLst/>
            <a:gdLst>
              <a:gd name="T0" fmla="*/ 28 w 30"/>
              <a:gd name="T1" fmla="*/ 5 h 5"/>
              <a:gd name="T2" fmla="*/ 2 w 30"/>
              <a:gd name="T3" fmla="*/ 5 h 5"/>
              <a:gd name="T4" fmla="*/ 0 w 30"/>
              <a:gd name="T5" fmla="*/ 3 h 5"/>
              <a:gd name="T6" fmla="*/ 2 w 30"/>
              <a:gd name="T7" fmla="*/ 0 h 5"/>
              <a:gd name="T8" fmla="*/ 28 w 30"/>
              <a:gd name="T9" fmla="*/ 0 h 5"/>
              <a:gd name="T10" fmla="*/ 30 w 30"/>
              <a:gd name="T11" fmla="*/ 3 h 5"/>
              <a:gd name="T12" fmla="*/ 28 w 30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5">
                <a:moveTo>
                  <a:pt x="28" y="5"/>
                </a:move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0" y="1"/>
                  <a:pt x="30" y="3"/>
                </a:cubicBezTo>
                <a:cubicBezTo>
                  <a:pt x="30" y="4"/>
                  <a:pt x="29" y="5"/>
                  <a:pt x="28" y="5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39" name="出自【趣你的PPT】(微信:qunideppt)：最优质的PPT资源库"/>
          <p:cNvSpPr>
            <a:spLocks/>
          </p:cNvSpPr>
          <p:nvPr/>
        </p:nvSpPr>
        <p:spPr bwMode="auto">
          <a:xfrm>
            <a:off x="5694503" y="2263179"/>
            <a:ext cx="53985" cy="36867"/>
          </a:xfrm>
          <a:custGeom>
            <a:avLst/>
            <a:gdLst>
              <a:gd name="T0" fmla="*/ 3 w 27"/>
              <a:gd name="T1" fmla="*/ 18 h 18"/>
              <a:gd name="T2" fmla="*/ 1 w 27"/>
              <a:gd name="T3" fmla="*/ 17 h 18"/>
              <a:gd name="T4" fmla="*/ 1 w 27"/>
              <a:gd name="T5" fmla="*/ 13 h 18"/>
              <a:gd name="T6" fmla="*/ 23 w 27"/>
              <a:gd name="T7" fmla="*/ 1 h 18"/>
              <a:gd name="T8" fmla="*/ 27 w 27"/>
              <a:gd name="T9" fmla="*/ 1 h 18"/>
              <a:gd name="T10" fmla="*/ 26 w 27"/>
              <a:gd name="T11" fmla="*/ 5 h 18"/>
              <a:gd name="T12" fmla="*/ 4 w 27"/>
              <a:gd name="T13" fmla="*/ 17 h 18"/>
              <a:gd name="T14" fmla="*/ 3 w 27"/>
              <a:gd name="T1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18">
                <a:moveTo>
                  <a:pt x="3" y="18"/>
                </a:moveTo>
                <a:cubicBezTo>
                  <a:pt x="2" y="18"/>
                  <a:pt x="1" y="17"/>
                  <a:pt x="1" y="17"/>
                </a:cubicBezTo>
                <a:cubicBezTo>
                  <a:pt x="0" y="15"/>
                  <a:pt x="0" y="14"/>
                  <a:pt x="1" y="13"/>
                </a:cubicBezTo>
                <a:cubicBezTo>
                  <a:pt x="23" y="1"/>
                  <a:pt x="23" y="1"/>
                  <a:pt x="23" y="1"/>
                </a:cubicBezTo>
                <a:cubicBezTo>
                  <a:pt x="25" y="0"/>
                  <a:pt x="26" y="0"/>
                  <a:pt x="27" y="1"/>
                </a:cubicBezTo>
                <a:cubicBezTo>
                  <a:pt x="27" y="3"/>
                  <a:pt x="27" y="4"/>
                  <a:pt x="26" y="5"/>
                </a:cubicBezTo>
                <a:cubicBezTo>
                  <a:pt x="4" y="17"/>
                  <a:pt x="4" y="17"/>
                  <a:pt x="4" y="17"/>
                </a:cubicBezTo>
                <a:cubicBezTo>
                  <a:pt x="3" y="18"/>
                  <a:pt x="3" y="18"/>
                  <a:pt x="3" y="18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3754" y="2111759"/>
            <a:ext cx="185654" cy="225154"/>
          </a:xfrm>
          <a:custGeom>
            <a:avLst/>
            <a:gdLst>
              <a:gd name="T0" fmla="*/ 67 w 92"/>
              <a:gd name="T1" fmla="*/ 111 h 111"/>
              <a:gd name="T2" fmla="*/ 67 w 92"/>
              <a:gd name="T3" fmla="*/ 111 h 111"/>
              <a:gd name="T4" fmla="*/ 24 w 92"/>
              <a:gd name="T5" fmla="*/ 111 h 111"/>
              <a:gd name="T6" fmla="*/ 20 w 92"/>
              <a:gd name="T7" fmla="*/ 107 h 111"/>
              <a:gd name="T8" fmla="*/ 20 w 92"/>
              <a:gd name="T9" fmla="*/ 106 h 111"/>
              <a:gd name="T10" fmla="*/ 17 w 92"/>
              <a:gd name="T11" fmla="*/ 90 h 111"/>
              <a:gd name="T12" fmla="*/ 0 w 92"/>
              <a:gd name="T13" fmla="*/ 47 h 111"/>
              <a:gd name="T14" fmla="*/ 46 w 92"/>
              <a:gd name="T15" fmla="*/ 0 h 111"/>
              <a:gd name="T16" fmla="*/ 92 w 92"/>
              <a:gd name="T17" fmla="*/ 47 h 111"/>
              <a:gd name="T18" fmla="*/ 74 w 92"/>
              <a:gd name="T19" fmla="*/ 90 h 111"/>
              <a:gd name="T20" fmla="*/ 71 w 92"/>
              <a:gd name="T21" fmla="*/ 106 h 111"/>
              <a:gd name="T22" fmla="*/ 71 w 92"/>
              <a:gd name="T23" fmla="*/ 107 h 111"/>
              <a:gd name="T24" fmla="*/ 67 w 92"/>
              <a:gd name="T25" fmla="*/ 111 h 111"/>
              <a:gd name="T26" fmla="*/ 24 w 92"/>
              <a:gd name="T27" fmla="*/ 103 h 111"/>
              <a:gd name="T28" fmla="*/ 20 w 92"/>
              <a:gd name="T29" fmla="*/ 106 h 111"/>
              <a:gd name="T30" fmla="*/ 24 w 92"/>
              <a:gd name="T31" fmla="*/ 103 h 111"/>
              <a:gd name="T32" fmla="*/ 68 w 92"/>
              <a:gd name="T33" fmla="*/ 103 h 111"/>
              <a:gd name="T34" fmla="*/ 69 w 92"/>
              <a:gd name="T35" fmla="*/ 103 h 111"/>
              <a:gd name="T36" fmla="*/ 68 w 92"/>
              <a:gd name="T37" fmla="*/ 103 h 111"/>
              <a:gd name="T38" fmla="*/ 28 w 92"/>
              <a:gd name="T39" fmla="*/ 103 h 111"/>
              <a:gd name="T40" fmla="*/ 63 w 92"/>
              <a:gd name="T41" fmla="*/ 103 h 111"/>
              <a:gd name="T42" fmla="*/ 63 w 92"/>
              <a:gd name="T43" fmla="*/ 99 h 111"/>
              <a:gd name="T44" fmla="*/ 68 w 92"/>
              <a:gd name="T45" fmla="*/ 86 h 111"/>
              <a:gd name="T46" fmla="*/ 84 w 92"/>
              <a:gd name="T47" fmla="*/ 47 h 111"/>
              <a:gd name="T48" fmla="*/ 46 w 92"/>
              <a:gd name="T49" fmla="*/ 8 h 111"/>
              <a:gd name="T50" fmla="*/ 8 w 92"/>
              <a:gd name="T51" fmla="*/ 47 h 111"/>
              <a:gd name="T52" fmla="*/ 24 w 92"/>
              <a:gd name="T53" fmla="*/ 85 h 111"/>
              <a:gd name="T54" fmla="*/ 28 w 92"/>
              <a:gd name="T55" fmla="*/ 99 h 111"/>
              <a:gd name="T56" fmla="*/ 28 w 92"/>
              <a:gd name="T57" fmla="*/ 103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" h="111">
                <a:moveTo>
                  <a:pt x="67" y="111"/>
                </a:moveTo>
                <a:cubicBezTo>
                  <a:pt x="67" y="111"/>
                  <a:pt x="67" y="111"/>
                  <a:pt x="67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2" y="111"/>
                  <a:pt x="20" y="109"/>
                  <a:pt x="20" y="107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21" y="103"/>
                  <a:pt x="20" y="94"/>
                  <a:pt x="17" y="90"/>
                </a:cubicBezTo>
                <a:cubicBezTo>
                  <a:pt x="0" y="68"/>
                  <a:pt x="0" y="47"/>
                  <a:pt x="0" y="47"/>
                </a:cubicBezTo>
                <a:cubicBezTo>
                  <a:pt x="0" y="21"/>
                  <a:pt x="20" y="0"/>
                  <a:pt x="46" y="0"/>
                </a:cubicBezTo>
                <a:cubicBezTo>
                  <a:pt x="71" y="0"/>
                  <a:pt x="92" y="21"/>
                  <a:pt x="92" y="47"/>
                </a:cubicBezTo>
                <a:cubicBezTo>
                  <a:pt x="92" y="47"/>
                  <a:pt x="92" y="68"/>
                  <a:pt x="74" y="90"/>
                </a:cubicBezTo>
                <a:cubicBezTo>
                  <a:pt x="71" y="94"/>
                  <a:pt x="71" y="103"/>
                  <a:pt x="71" y="106"/>
                </a:cubicBezTo>
                <a:cubicBezTo>
                  <a:pt x="71" y="106"/>
                  <a:pt x="71" y="106"/>
                  <a:pt x="71" y="107"/>
                </a:cubicBezTo>
                <a:cubicBezTo>
                  <a:pt x="71" y="109"/>
                  <a:pt x="69" y="111"/>
                  <a:pt x="67" y="111"/>
                </a:cubicBezTo>
                <a:close/>
                <a:moveTo>
                  <a:pt x="24" y="103"/>
                </a:moveTo>
                <a:cubicBezTo>
                  <a:pt x="22" y="103"/>
                  <a:pt x="21" y="104"/>
                  <a:pt x="20" y="106"/>
                </a:cubicBezTo>
                <a:cubicBezTo>
                  <a:pt x="21" y="104"/>
                  <a:pt x="22" y="103"/>
                  <a:pt x="24" y="103"/>
                </a:cubicBezTo>
                <a:close/>
                <a:moveTo>
                  <a:pt x="68" y="103"/>
                </a:move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69" y="103"/>
                  <a:pt x="68" y="103"/>
                </a:cubicBezTo>
                <a:close/>
                <a:moveTo>
                  <a:pt x="28" y="103"/>
                </a:moveTo>
                <a:cubicBezTo>
                  <a:pt x="63" y="103"/>
                  <a:pt x="63" y="103"/>
                  <a:pt x="63" y="103"/>
                </a:cubicBezTo>
                <a:cubicBezTo>
                  <a:pt x="63" y="101"/>
                  <a:pt x="63" y="99"/>
                  <a:pt x="63" y="99"/>
                </a:cubicBezTo>
                <a:cubicBezTo>
                  <a:pt x="64" y="93"/>
                  <a:pt x="66" y="89"/>
                  <a:pt x="68" y="86"/>
                </a:cubicBezTo>
                <a:cubicBezTo>
                  <a:pt x="83" y="66"/>
                  <a:pt x="84" y="47"/>
                  <a:pt x="84" y="47"/>
                </a:cubicBezTo>
                <a:cubicBezTo>
                  <a:pt x="84" y="26"/>
                  <a:pt x="67" y="8"/>
                  <a:pt x="46" y="8"/>
                </a:cubicBezTo>
                <a:cubicBezTo>
                  <a:pt x="25" y="8"/>
                  <a:pt x="8" y="26"/>
                  <a:pt x="8" y="47"/>
                </a:cubicBezTo>
                <a:cubicBezTo>
                  <a:pt x="8" y="47"/>
                  <a:pt x="8" y="66"/>
                  <a:pt x="24" y="85"/>
                </a:cubicBezTo>
                <a:cubicBezTo>
                  <a:pt x="26" y="89"/>
                  <a:pt x="28" y="93"/>
                  <a:pt x="28" y="99"/>
                </a:cubicBezTo>
                <a:cubicBezTo>
                  <a:pt x="28" y="99"/>
                  <a:pt x="28" y="101"/>
                  <a:pt x="28" y="103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1" name="出自【趣你的PPT】(微信:qunideppt)：最优质的PPT资源库"/>
          <p:cNvSpPr>
            <a:spLocks/>
          </p:cNvSpPr>
          <p:nvPr/>
        </p:nvSpPr>
        <p:spPr bwMode="auto">
          <a:xfrm>
            <a:off x="5797205" y="2336913"/>
            <a:ext cx="97435" cy="15800"/>
          </a:xfrm>
          <a:custGeom>
            <a:avLst/>
            <a:gdLst>
              <a:gd name="T0" fmla="*/ 44 w 48"/>
              <a:gd name="T1" fmla="*/ 8 h 8"/>
              <a:gd name="T2" fmla="*/ 4 w 48"/>
              <a:gd name="T3" fmla="*/ 8 h 8"/>
              <a:gd name="T4" fmla="*/ 0 w 48"/>
              <a:gd name="T5" fmla="*/ 4 h 8"/>
              <a:gd name="T6" fmla="*/ 4 w 48"/>
              <a:gd name="T7" fmla="*/ 0 h 8"/>
              <a:gd name="T8" fmla="*/ 44 w 48"/>
              <a:gd name="T9" fmla="*/ 0 h 8"/>
              <a:gd name="T10" fmla="*/ 48 w 48"/>
              <a:gd name="T11" fmla="*/ 4 h 8"/>
              <a:gd name="T12" fmla="*/ 44 w 4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8">
                <a:moveTo>
                  <a:pt x="44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cubicBezTo>
                  <a:pt x="48" y="6"/>
                  <a:pt x="46" y="8"/>
                  <a:pt x="44" y="8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5803788" y="2355347"/>
            <a:ext cx="85585" cy="15800"/>
          </a:xfrm>
          <a:custGeom>
            <a:avLst/>
            <a:gdLst>
              <a:gd name="T0" fmla="*/ 38 w 42"/>
              <a:gd name="T1" fmla="*/ 8 h 8"/>
              <a:gd name="T2" fmla="*/ 4 w 42"/>
              <a:gd name="T3" fmla="*/ 8 h 8"/>
              <a:gd name="T4" fmla="*/ 0 w 42"/>
              <a:gd name="T5" fmla="*/ 4 h 8"/>
              <a:gd name="T6" fmla="*/ 4 w 42"/>
              <a:gd name="T7" fmla="*/ 0 h 8"/>
              <a:gd name="T8" fmla="*/ 38 w 42"/>
              <a:gd name="T9" fmla="*/ 0 h 8"/>
              <a:gd name="T10" fmla="*/ 42 w 42"/>
              <a:gd name="T11" fmla="*/ 4 h 8"/>
              <a:gd name="T12" fmla="*/ 38 w 4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8">
                <a:moveTo>
                  <a:pt x="38" y="8"/>
                </a:move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2" y="2"/>
                  <a:pt x="42" y="4"/>
                </a:cubicBezTo>
                <a:cubicBezTo>
                  <a:pt x="42" y="6"/>
                  <a:pt x="40" y="8"/>
                  <a:pt x="38" y="8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3" name="出自【趣你的PPT】(微信:qunideppt)：最优质的PPT资源库"/>
          <p:cNvSpPr>
            <a:spLocks/>
          </p:cNvSpPr>
          <p:nvPr/>
        </p:nvSpPr>
        <p:spPr bwMode="auto">
          <a:xfrm>
            <a:off x="5814322" y="2371147"/>
            <a:ext cx="64518" cy="15800"/>
          </a:xfrm>
          <a:custGeom>
            <a:avLst/>
            <a:gdLst>
              <a:gd name="T0" fmla="*/ 28 w 32"/>
              <a:gd name="T1" fmla="*/ 8 h 8"/>
              <a:gd name="T2" fmla="*/ 4 w 32"/>
              <a:gd name="T3" fmla="*/ 8 h 8"/>
              <a:gd name="T4" fmla="*/ 0 w 32"/>
              <a:gd name="T5" fmla="*/ 4 h 8"/>
              <a:gd name="T6" fmla="*/ 4 w 32"/>
              <a:gd name="T7" fmla="*/ 0 h 8"/>
              <a:gd name="T8" fmla="*/ 28 w 32"/>
              <a:gd name="T9" fmla="*/ 0 h 8"/>
              <a:gd name="T10" fmla="*/ 32 w 32"/>
              <a:gd name="T11" fmla="*/ 4 h 8"/>
              <a:gd name="T12" fmla="*/ 28 w 3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28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2" y="2"/>
                  <a:pt x="32" y="4"/>
                </a:cubicBezTo>
                <a:cubicBezTo>
                  <a:pt x="32" y="6"/>
                  <a:pt x="30" y="8"/>
                  <a:pt x="28" y="8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4" name="出自【趣你的PPT】(微信:qunideppt)：最优质的PPT资源库"/>
          <p:cNvSpPr>
            <a:spLocks/>
          </p:cNvSpPr>
          <p:nvPr/>
        </p:nvSpPr>
        <p:spPr bwMode="auto">
          <a:xfrm>
            <a:off x="7473352" y="3305998"/>
            <a:ext cx="68468" cy="68468"/>
          </a:xfrm>
          <a:custGeom>
            <a:avLst/>
            <a:gdLst>
              <a:gd name="T0" fmla="*/ 31 w 34"/>
              <a:gd name="T1" fmla="*/ 34 h 34"/>
              <a:gd name="T2" fmla="*/ 29 w 34"/>
              <a:gd name="T3" fmla="*/ 32 h 34"/>
              <a:gd name="T4" fmla="*/ 2 w 34"/>
              <a:gd name="T5" fmla="*/ 5 h 34"/>
              <a:gd name="T6" fmla="*/ 0 w 34"/>
              <a:gd name="T7" fmla="*/ 2 h 34"/>
              <a:gd name="T8" fmla="*/ 2 w 34"/>
              <a:gd name="T9" fmla="*/ 0 h 34"/>
              <a:gd name="T10" fmla="*/ 34 w 34"/>
              <a:gd name="T11" fmla="*/ 32 h 34"/>
              <a:gd name="T12" fmla="*/ 31 w 34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34">
                <a:moveTo>
                  <a:pt x="31" y="34"/>
                </a:moveTo>
                <a:cubicBezTo>
                  <a:pt x="30" y="34"/>
                  <a:pt x="29" y="33"/>
                  <a:pt x="29" y="32"/>
                </a:cubicBezTo>
                <a:cubicBezTo>
                  <a:pt x="29" y="17"/>
                  <a:pt x="17" y="5"/>
                  <a:pt x="2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0" y="0"/>
                  <a:pt x="34" y="14"/>
                  <a:pt x="34" y="32"/>
                </a:cubicBezTo>
                <a:cubicBezTo>
                  <a:pt x="34" y="33"/>
                  <a:pt x="33" y="34"/>
                  <a:pt x="31" y="34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5" name="出自【趣你的PPT】(微信:qunideppt)：最优质的PPT资源库"/>
          <p:cNvSpPr>
            <a:spLocks/>
          </p:cNvSpPr>
          <p:nvPr/>
        </p:nvSpPr>
        <p:spPr bwMode="auto">
          <a:xfrm>
            <a:off x="7489152" y="3410016"/>
            <a:ext cx="19751" cy="88219"/>
          </a:xfrm>
          <a:custGeom>
            <a:avLst/>
            <a:gdLst>
              <a:gd name="T0" fmla="*/ 5 w 15"/>
              <a:gd name="T1" fmla="*/ 67 h 67"/>
              <a:gd name="T2" fmla="*/ 0 w 15"/>
              <a:gd name="T3" fmla="*/ 67 h 67"/>
              <a:gd name="T4" fmla="*/ 11 w 15"/>
              <a:gd name="T5" fmla="*/ 0 h 67"/>
              <a:gd name="T6" fmla="*/ 15 w 15"/>
              <a:gd name="T7" fmla="*/ 1 h 67"/>
              <a:gd name="T8" fmla="*/ 5 w 15"/>
              <a:gd name="T9" fmla="*/ 67 h 67"/>
              <a:gd name="T10" fmla="*/ 5 w 15"/>
              <a:gd name="T11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" h="67">
                <a:moveTo>
                  <a:pt x="5" y="67"/>
                </a:moveTo>
                <a:lnTo>
                  <a:pt x="0" y="67"/>
                </a:lnTo>
                <a:lnTo>
                  <a:pt x="11" y="0"/>
                </a:lnTo>
                <a:lnTo>
                  <a:pt x="15" y="1"/>
                </a:lnTo>
                <a:lnTo>
                  <a:pt x="5" y="67"/>
                </a:lnTo>
                <a:lnTo>
                  <a:pt x="5" y="67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6" name="出自【趣你的PPT】(微信:qunideppt)：最优质的PPT资源库"/>
          <p:cNvSpPr>
            <a:spLocks/>
          </p:cNvSpPr>
          <p:nvPr/>
        </p:nvSpPr>
        <p:spPr bwMode="auto">
          <a:xfrm>
            <a:off x="7444385" y="3410016"/>
            <a:ext cx="19751" cy="88219"/>
          </a:xfrm>
          <a:custGeom>
            <a:avLst/>
            <a:gdLst>
              <a:gd name="T0" fmla="*/ 11 w 15"/>
              <a:gd name="T1" fmla="*/ 67 h 67"/>
              <a:gd name="T2" fmla="*/ 0 w 15"/>
              <a:gd name="T3" fmla="*/ 1 h 67"/>
              <a:gd name="T4" fmla="*/ 5 w 15"/>
              <a:gd name="T5" fmla="*/ 0 h 67"/>
              <a:gd name="T6" fmla="*/ 15 w 15"/>
              <a:gd name="T7" fmla="*/ 67 h 67"/>
              <a:gd name="T8" fmla="*/ 11 w 15"/>
              <a:gd name="T9" fmla="*/ 67 h 67"/>
              <a:gd name="T10" fmla="*/ 11 w 15"/>
              <a:gd name="T11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" h="67">
                <a:moveTo>
                  <a:pt x="11" y="67"/>
                </a:moveTo>
                <a:lnTo>
                  <a:pt x="0" y="1"/>
                </a:lnTo>
                <a:lnTo>
                  <a:pt x="5" y="0"/>
                </a:lnTo>
                <a:lnTo>
                  <a:pt x="15" y="67"/>
                </a:lnTo>
                <a:lnTo>
                  <a:pt x="11" y="67"/>
                </a:lnTo>
                <a:lnTo>
                  <a:pt x="11" y="67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7" name="出自【趣你的PPT】(微信:qunideppt)：最优质的PPT资源库"/>
          <p:cNvSpPr>
            <a:spLocks/>
          </p:cNvSpPr>
          <p:nvPr/>
        </p:nvSpPr>
        <p:spPr bwMode="auto">
          <a:xfrm>
            <a:off x="7448335" y="3410016"/>
            <a:ext cx="56618" cy="11851"/>
          </a:xfrm>
          <a:custGeom>
            <a:avLst/>
            <a:gdLst>
              <a:gd name="T0" fmla="*/ 28 w 28"/>
              <a:gd name="T1" fmla="*/ 6 h 6"/>
              <a:gd name="T2" fmla="*/ 26 w 28"/>
              <a:gd name="T3" fmla="*/ 4 h 6"/>
              <a:gd name="T4" fmla="*/ 25 w 28"/>
              <a:gd name="T5" fmla="*/ 2 h 6"/>
              <a:gd name="T6" fmla="*/ 24 w 28"/>
              <a:gd name="T7" fmla="*/ 4 h 6"/>
              <a:gd name="T8" fmla="*/ 21 w 28"/>
              <a:gd name="T9" fmla="*/ 6 h 6"/>
              <a:gd name="T10" fmla="*/ 19 w 28"/>
              <a:gd name="T11" fmla="*/ 4 h 6"/>
              <a:gd name="T12" fmla="*/ 18 w 28"/>
              <a:gd name="T13" fmla="*/ 2 h 6"/>
              <a:gd name="T14" fmla="*/ 17 w 28"/>
              <a:gd name="T15" fmla="*/ 4 h 6"/>
              <a:gd name="T16" fmla="*/ 14 w 28"/>
              <a:gd name="T17" fmla="*/ 6 h 6"/>
              <a:gd name="T18" fmla="*/ 12 w 28"/>
              <a:gd name="T19" fmla="*/ 4 h 6"/>
              <a:gd name="T20" fmla="*/ 11 w 28"/>
              <a:gd name="T21" fmla="*/ 2 h 6"/>
              <a:gd name="T22" fmla="*/ 10 w 28"/>
              <a:gd name="T23" fmla="*/ 4 h 6"/>
              <a:gd name="T24" fmla="*/ 7 w 28"/>
              <a:gd name="T25" fmla="*/ 6 h 6"/>
              <a:gd name="T26" fmla="*/ 5 w 28"/>
              <a:gd name="T27" fmla="*/ 4 h 6"/>
              <a:gd name="T28" fmla="*/ 4 w 28"/>
              <a:gd name="T29" fmla="*/ 2 h 6"/>
              <a:gd name="T30" fmla="*/ 3 w 28"/>
              <a:gd name="T31" fmla="*/ 4 h 6"/>
              <a:gd name="T32" fmla="*/ 0 w 28"/>
              <a:gd name="T33" fmla="*/ 6 h 6"/>
              <a:gd name="T34" fmla="*/ 0 w 28"/>
              <a:gd name="T35" fmla="*/ 4 h 6"/>
              <a:gd name="T36" fmla="*/ 1 w 28"/>
              <a:gd name="T37" fmla="*/ 3 h 6"/>
              <a:gd name="T38" fmla="*/ 4 w 28"/>
              <a:gd name="T39" fmla="*/ 0 h 6"/>
              <a:gd name="T40" fmla="*/ 6 w 28"/>
              <a:gd name="T41" fmla="*/ 3 h 6"/>
              <a:gd name="T42" fmla="*/ 7 w 28"/>
              <a:gd name="T43" fmla="*/ 4 h 6"/>
              <a:gd name="T44" fmla="*/ 8 w 28"/>
              <a:gd name="T45" fmla="*/ 3 h 6"/>
              <a:gd name="T46" fmla="*/ 11 w 28"/>
              <a:gd name="T47" fmla="*/ 0 h 6"/>
              <a:gd name="T48" fmla="*/ 13 w 28"/>
              <a:gd name="T49" fmla="*/ 3 h 6"/>
              <a:gd name="T50" fmla="*/ 14 w 28"/>
              <a:gd name="T51" fmla="*/ 4 h 6"/>
              <a:gd name="T52" fmla="*/ 15 w 28"/>
              <a:gd name="T53" fmla="*/ 3 h 6"/>
              <a:gd name="T54" fmla="*/ 18 w 28"/>
              <a:gd name="T55" fmla="*/ 0 h 6"/>
              <a:gd name="T56" fmla="*/ 20 w 28"/>
              <a:gd name="T57" fmla="*/ 3 h 6"/>
              <a:gd name="T58" fmla="*/ 21 w 28"/>
              <a:gd name="T59" fmla="*/ 4 h 6"/>
              <a:gd name="T60" fmla="*/ 22 w 28"/>
              <a:gd name="T61" fmla="*/ 3 h 6"/>
              <a:gd name="T62" fmla="*/ 25 w 28"/>
              <a:gd name="T63" fmla="*/ 0 h 6"/>
              <a:gd name="T64" fmla="*/ 27 w 28"/>
              <a:gd name="T65" fmla="*/ 3 h 6"/>
              <a:gd name="T66" fmla="*/ 28 w 28"/>
              <a:gd name="T67" fmla="*/ 4 h 6"/>
              <a:gd name="T68" fmla="*/ 28 w 28"/>
              <a:gd name="T6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" h="6">
                <a:moveTo>
                  <a:pt x="28" y="6"/>
                </a:moveTo>
                <a:cubicBezTo>
                  <a:pt x="27" y="6"/>
                  <a:pt x="26" y="5"/>
                  <a:pt x="26" y="4"/>
                </a:cubicBezTo>
                <a:cubicBezTo>
                  <a:pt x="25" y="3"/>
                  <a:pt x="25" y="2"/>
                  <a:pt x="25" y="2"/>
                </a:cubicBezTo>
                <a:cubicBezTo>
                  <a:pt x="25" y="2"/>
                  <a:pt x="24" y="3"/>
                  <a:pt x="24" y="4"/>
                </a:cubicBezTo>
                <a:cubicBezTo>
                  <a:pt x="23" y="5"/>
                  <a:pt x="23" y="6"/>
                  <a:pt x="21" y="6"/>
                </a:cubicBezTo>
                <a:cubicBezTo>
                  <a:pt x="20" y="6"/>
                  <a:pt x="19" y="5"/>
                  <a:pt x="19" y="4"/>
                </a:cubicBezTo>
                <a:cubicBezTo>
                  <a:pt x="18" y="3"/>
                  <a:pt x="18" y="2"/>
                  <a:pt x="18" y="2"/>
                </a:cubicBezTo>
                <a:cubicBezTo>
                  <a:pt x="18" y="2"/>
                  <a:pt x="17" y="3"/>
                  <a:pt x="17" y="4"/>
                </a:cubicBezTo>
                <a:cubicBezTo>
                  <a:pt x="16" y="5"/>
                  <a:pt x="16" y="6"/>
                  <a:pt x="14" y="6"/>
                </a:cubicBezTo>
                <a:cubicBezTo>
                  <a:pt x="13" y="6"/>
                  <a:pt x="12" y="5"/>
                  <a:pt x="12" y="4"/>
                </a:cubicBezTo>
                <a:cubicBezTo>
                  <a:pt x="11" y="3"/>
                  <a:pt x="11" y="2"/>
                  <a:pt x="11" y="2"/>
                </a:cubicBezTo>
                <a:cubicBezTo>
                  <a:pt x="11" y="2"/>
                  <a:pt x="10" y="3"/>
                  <a:pt x="10" y="4"/>
                </a:cubicBezTo>
                <a:cubicBezTo>
                  <a:pt x="9" y="5"/>
                  <a:pt x="9" y="6"/>
                  <a:pt x="7" y="6"/>
                </a:cubicBezTo>
                <a:cubicBezTo>
                  <a:pt x="6" y="6"/>
                  <a:pt x="5" y="5"/>
                  <a:pt x="5" y="4"/>
                </a:cubicBezTo>
                <a:cubicBezTo>
                  <a:pt x="4" y="3"/>
                  <a:pt x="4" y="2"/>
                  <a:pt x="4" y="2"/>
                </a:cubicBezTo>
                <a:cubicBezTo>
                  <a:pt x="4" y="2"/>
                  <a:pt x="3" y="3"/>
                  <a:pt x="3" y="4"/>
                </a:cubicBezTo>
                <a:cubicBezTo>
                  <a:pt x="2" y="5"/>
                  <a:pt x="2" y="6"/>
                  <a:pt x="0" y="6"/>
                </a:cubicBezTo>
                <a:cubicBezTo>
                  <a:pt x="0" y="4"/>
                  <a:pt x="0" y="4"/>
                  <a:pt x="0" y="4"/>
                </a:cubicBezTo>
                <a:cubicBezTo>
                  <a:pt x="1" y="4"/>
                  <a:pt x="1" y="3"/>
                  <a:pt x="1" y="3"/>
                </a:cubicBezTo>
                <a:cubicBezTo>
                  <a:pt x="2" y="2"/>
                  <a:pt x="2" y="0"/>
                  <a:pt x="4" y="0"/>
                </a:cubicBezTo>
                <a:cubicBezTo>
                  <a:pt x="5" y="0"/>
                  <a:pt x="6" y="2"/>
                  <a:pt x="6" y="3"/>
                </a:cubicBezTo>
                <a:cubicBezTo>
                  <a:pt x="7" y="3"/>
                  <a:pt x="7" y="4"/>
                  <a:pt x="7" y="4"/>
                </a:cubicBezTo>
                <a:cubicBezTo>
                  <a:pt x="8" y="4"/>
                  <a:pt x="8" y="3"/>
                  <a:pt x="8" y="3"/>
                </a:cubicBezTo>
                <a:cubicBezTo>
                  <a:pt x="9" y="2"/>
                  <a:pt x="9" y="0"/>
                  <a:pt x="11" y="0"/>
                </a:cubicBezTo>
                <a:cubicBezTo>
                  <a:pt x="12" y="0"/>
                  <a:pt x="13" y="2"/>
                  <a:pt x="13" y="3"/>
                </a:cubicBezTo>
                <a:cubicBezTo>
                  <a:pt x="14" y="3"/>
                  <a:pt x="14" y="4"/>
                  <a:pt x="14" y="4"/>
                </a:cubicBezTo>
                <a:cubicBezTo>
                  <a:pt x="15" y="4"/>
                  <a:pt x="15" y="3"/>
                  <a:pt x="15" y="3"/>
                </a:cubicBezTo>
                <a:cubicBezTo>
                  <a:pt x="16" y="2"/>
                  <a:pt x="16" y="0"/>
                  <a:pt x="18" y="0"/>
                </a:cubicBezTo>
                <a:cubicBezTo>
                  <a:pt x="19" y="0"/>
                  <a:pt x="20" y="2"/>
                  <a:pt x="20" y="3"/>
                </a:cubicBezTo>
                <a:cubicBezTo>
                  <a:pt x="21" y="3"/>
                  <a:pt x="21" y="4"/>
                  <a:pt x="21" y="4"/>
                </a:cubicBezTo>
                <a:cubicBezTo>
                  <a:pt x="22" y="4"/>
                  <a:pt x="22" y="3"/>
                  <a:pt x="22" y="3"/>
                </a:cubicBezTo>
                <a:cubicBezTo>
                  <a:pt x="23" y="2"/>
                  <a:pt x="23" y="0"/>
                  <a:pt x="25" y="0"/>
                </a:cubicBezTo>
                <a:cubicBezTo>
                  <a:pt x="26" y="0"/>
                  <a:pt x="27" y="2"/>
                  <a:pt x="27" y="3"/>
                </a:cubicBezTo>
                <a:cubicBezTo>
                  <a:pt x="28" y="3"/>
                  <a:pt x="28" y="4"/>
                  <a:pt x="28" y="4"/>
                </a:cubicBezTo>
                <a:cubicBezTo>
                  <a:pt x="28" y="6"/>
                  <a:pt x="28" y="6"/>
                  <a:pt x="28" y="6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8" name="出自【趣你的PPT】(微信:qunideppt)：最优质的PPT资源库"/>
          <p:cNvSpPr>
            <a:spLocks/>
          </p:cNvSpPr>
          <p:nvPr/>
        </p:nvSpPr>
        <p:spPr bwMode="auto">
          <a:xfrm>
            <a:off x="7473352" y="3200662"/>
            <a:ext cx="7900" cy="60568"/>
          </a:xfrm>
          <a:custGeom>
            <a:avLst/>
            <a:gdLst>
              <a:gd name="T0" fmla="*/ 2 w 4"/>
              <a:gd name="T1" fmla="*/ 30 h 30"/>
              <a:gd name="T2" fmla="*/ 0 w 4"/>
              <a:gd name="T3" fmla="*/ 28 h 30"/>
              <a:gd name="T4" fmla="*/ 0 w 4"/>
              <a:gd name="T5" fmla="*/ 3 h 30"/>
              <a:gd name="T6" fmla="*/ 2 w 4"/>
              <a:gd name="T7" fmla="*/ 0 h 30"/>
              <a:gd name="T8" fmla="*/ 4 w 4"/>
              <a:gd name="T9" fmla="*/ 3 h 30"/>
              <a:gd name="T10" fmla="*/ 4 w 4"/>
              <a:gd name="T11" fmla="*/ 28 h 30"/>
              <a:gd name="T12" fmla="*/ 2 w 4"/>
              <a:gd name="T13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0">
                <a:moveTo>
                  <a:pt x="2" y="30"/>
                </a:moveTo>
                <a:cubicBezTo>
                  <a:pt x="1" y="30"/>
                  <a:pt x="0" y="29"/>
                  <a:pt x="0" y="2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28"/>
                  <a:pt x="4" y="28"/>
                  <a:pt x="4" y="28"/>
                </a:cubicBezTo>
                <a:cubicBezTo>
                  <a:pt x="4" y="29"/>
                  <a:pt x="3" y="30"/>
                  <a:pt x="2" y="30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49" name="出自【趣你的PPT】(微信:qunideppt)：最优质的PPT资源库"/>
          <p:cNvSpPr>
            <a:spLocks/>
          </p:cNvSpPr>
          <p:nvPr/>
        </p:nvSpPr>
        <p:spPr bwMode="auto">
          <a:xfrm>
            <a:off x="7529970" y="3223046"/>
            <a:ext cx="35551" cy="53985"/>
          </a:xfrm>
          <a:custGeom>
            <a:avLst/>
            <a:gdLst>
              <a:gd name="T0" fmla="*/ 3 w 18"/>
              <a:gd name="T1" fmla="*/ 27 h 27"/>
              <a:gd name="T2" fmla="*/ 2 w 18"/>
              <a:gd name="T3" fmla="*/ 27 h 27"/>
              <a:gd name="T4" fmla="*/ 1 w 18"/>
              <a:gd name="T5" fmla="*/ 24 h 27"/>
              <a:gd name="T6" fmla="*/ 14 w 18"/>
              <a:gd name="T7" fmla="*/ 2 h 27"/>
              <a:gd name="T8" fmla="*/ 17 w 18"/>
              <a:gd name="T9" fmla="*/ 1 h 27"/>
              <a:gd name="T10" fmla="*/ 18 w 18"/>
              <a:gd name="T11" fmla="*/ 4 h 27"/>
              <a:gd name="T12" fmla="*/ 5 w 18"/>
              <a:gd name="T13" fmla="*/ 26 h 27"/>
              <a:gd name="T14" fmla="*/ 3 w 18"/>
              <a:gd name="T15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27">
                <a:moveTo>
                  <a:pt x="3" y="27"/>
                </a:moveTo>
                <a:cubicBezTo>
                  <a:pt x="3" y="27"/>
                  <a:pt x="2" y="27"/>
                  <a:pt x="2" y="27"/>
                </a:cubicBezTo>
                <a:cubicBezTo>
                  <a:pt x="1" y="26"/>
                  <a:pt x="0" y="25"/>
                  <a:pt x="1" y="24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0"/>
                  <a:pt x="16" y="0"/>
                  <a:pt x="17" y="1"/>
                </a:cubicBezTo>
                <a:cubicBezTo>
                  <a:pt x="18" y="1"/>
                  <a:pt x="18" y="3"/>
                  <a:pt x="18" y="4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7"/>
                  <a:pt x="3" y="27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0" name="出自【趣你的PPT】(微信:qunideppt)：最优质的PPT资源库"/>
          <p:cNvSpPr>
            <a:spLocks/>
          </p:cNvSpPr>
          <p:nvPr/>
        </p:nvSpPr>
        <p:spPr bwMode="auto">
          <a:xfrm>
            <a:off x="7572104" y="3286247"/>
            <a:ext cx="56618" cy="34234"/>
          </a:xfrm>
          <a:custGeom>
            <a:avLst/>
            <a:gdLst>
              <a:gd name="T0" fmla="*/ 3 w 28"/>
              <a:gd name="T1" fmla="*/ 17 h 17"/>
              <a:gd name="T2" fmla="*/ 1 w 28"/>
              <a:gd name="T3" fmla="*/ 16 h 17"/>
              <a:gd name="T4" fmla="*/ 2 w 28"/>
              <a:gd name="T5" fmla="*/ 13 h 17"/>
              <a:gd name="T6" fmla="*/ 24 w 28"/>
              <a:gd name="T7" fmla="*/ 0 h 17"/>
              <a:gd name="T8" fmla="*/ 27 w 28"/>
              <a:gd name="T9" fmla="*/ 1 h 17"/>
              <a:gd name="T10" fmla="*/ 26 w 28"/>
              <a:gd name="T11" fmla="*/ 4 h 17"/>
              <a:gd name="T12" fmla="*/ 4 w 28"/>
              <a:gd name="T13" fmla="*/ 17 h 17"/>
              <a:gd name="T14" fmla="*/ 3 w 28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7">
                <a:moveTo>
                  <a:pt x="3" y="17"/>
                </a:moveTo>
                <a:cubicBezTo>
                  <a:pt x="2" y="17"/>
                  <a:pt x="2" y="17"/>
                  <a:pt x="1" y="16"/>
                </a:cubicBezTo>
                <a:cubicBezTo>
                  <a:pt x="0" y="15"/>
                  <a:pt x="1" y="14"/>
                  <a:pt x="2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7" y="0"/>
                  <a:pt x="27" y="1"/>
                </a:cubicBezTo>
                <a:cubicBezTo>
                  <a:pt x="28" y="2"/>
                  <a:pt x="28" y="4"/>
                  <a:pt x="26" y="4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3" y="17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7590538" y="3370515"/>
            <a:ext cx="63201" cy="7900"/>
          </a:xfrm>
          <a:custGeom>
            <a:avLst/>
            <a:gdLst>
              <a:gd name="T0" fmla="*/ 28 w 31"/>
              <a:gd name="T1" fmla="*/ 4 h 4"/>
              <a:gd name="T2" fmla="*/ 2 w 31"/>
              <a:gd name="T3" fmla="*/ 4 h 4"/>
              <a:gd name="T4" fmla="*/ 0 w 31"/>
              <a:gd name="T5" fmla="*/ 2 h 4"/>
              <a:gd name="T6" fmla="*/ 2 w 31"/>
              <a:gd name="T7" fmla="*/ 0 h 4"/>
              <a:gd name="T8" fmla="*/ 28 w 31"/>
              <a:gd name="T9" fmla="*/ 0 h 4"/>
              <a:gd name="T10" fmla="*/ 31 w 31"/>
              <a:gd name="T11" fmla="*/ 2 h 4"/>
              <a:gd name="T12" fmla="*/ 28 w 31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4">
                <a:moveTo>
                  <a:pt x="28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1" y="2"/>
                </a:cubicBezTo>
                <a:cubicBezTo>
                  <a:pt x="31" y="3"/>
                  <a:pt x="29" y="4"/>
                  <a:pt x="28" y="4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2" name="出自【趣你的PPT】(微信:qunideppt)：最优质的PPT资源库"/>
          <p:cNvSpPr>
            <a:spLocks/>
          </p:cNvSpPr>
          <p:nvPr/>
        </p:nvSpPr>
        <p:spPr bwMode="auto">
          <a:xfrm>
            <a:off x="7572104" y="3427133"/>
            <a:ext cx="56618" cy="36867"/>
          </a:xfrm>
          <a:custGeom>
            <a:avLst/>
            <a:gdLst>
              <a:gd name="T0" fmla="*/ 25 w 28"/>
              <a:gd name="T1" fmla="*/ 18 h 18"/>
              <a:gd name="T2" fmla="*/ 24 w 28"/>
              <a:gd name="T3" fmla="*/ 18 h 18"/>
              <a:gd name="T4" fmla="*/ 2 w 28"/>
              <a:gd name="T5" fmla="*/ 5 h 18"/>
              <a:gd name="T6" fmla="*/ 1 w 28"/>
              <a:gd name="T7" fmla="*/ 2 h 18"/>
              <a:gd name="T8" fmla="*/ 4 w 28"/>
              <a:gd name="T9" fmla="*/ 1 h 18"/>
              <a:gd name="T10" fmla="*/ 26 w 28"/>
              <a:gd name="T11" fmla="*/ 14 h 18"/>
              <a:gd name="T12" fmla="*/ 27 w 28"/>
              <a:gd name="T13" fmla="*/ 17 h 18"/>
              <a:gd name="T14" fmla="*/ 25 w 28"/>
              <a:gd name="T1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8">
                <a:moveTo>
                  <a:pt x="25" y="18"/>
                </a:moveTo>
                <a:cubicBezTo>
                  <a:pt x="25" y="18"/>
                  <a:pt x="24" y="18"/>
                  <a:pt x="24" y="18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1" y="2"/>
                </a:cubicBezTo>
                <a:cubicBezTo>
                  <a:pt x="2" y="1"/>
                  <a:pt x="3" y="0"/>
                  <a:pt x="4" y="1"/>
                </a:cubicBezTo>
                <a:cubicBezTo>
                  <a:pt x="26" y="14"/>
                  <a:pt x="26" y="14"/>
                  <a:pt x="26" y="14"/>
                </a:cubicBezTo>
                <a:cubicBezTo>
                  <a:pt x="28" y="14"/>
                  <a:pt x="28" y="16"/>
                  <a:pt x="27" y="17"/>
                </a:cubicBezTo>
                <a:cubicBezTo>
                  <a:pt x="27" y="18"/>
                  <a:pt x="26" y="18"/>
                  <a:pt x="25" y="1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3" name="出自【趣你的PPT】(微信:qunideppt)：最优质的PPT资源库"/>
          <p:cNvSpPr>
            <a:spLocks/>
          </p:cNvSpPr>
          <p:nvPr/>
        </p:nvSpPr>
        <p:spPr bwMode="auto">
          <a:xfrm>
            <a:off x="7385134" y="3223046"/>
            <a:ext cx="39501" cy="53985"/>
          </a:xfrm>
          <a:custGeom>
            <a:avLst/>
            <a:gdLst>
              <a:gd name="T0" fmla="*/ 16 w 19"/>
              <a:gd name="T1" fmla="*/ 27 h 27"/>
              <a:gd name="T2" fmla="*/ 14 w 19"/>
              <a:gd name="T3" fmla="*/ 26 h 27"/>
              <a:gd name="T4" fmla="*/ 1 w 19"/>
              <a:gd name="T5" fmla="*/ 4 h 27"/>
              <a:gd name="T6" fmla="*/ 2 w 19"/>
              <a:gd name="T7" fmla="*/ 1 h 27"/>
              <a:gd name="T8" fmla="*/ 5 w 19"/>
              <a:gd name="T9" fmla="*/ 2 h 27"/>
              <a:gd name="T10" fmla="*/ 18 w 19"/>
              <a:gd name="T11" fmla="*/ 24 h 27"/>
              <a:gd name="T12" fmla="*/ 17 w 19"/>
              <a:gd name="T13" fmla="*/ 27 h 27"/>
              <a:gd name="T14" fmla="*/ 16 w 19"/>
              <a:gd name="T15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27">
                <a:moveTo>
                  <a:pt x="16" y="27"/>
                </a:moveTo>
                <a:cubicBezTo>
                  <a:pt x="15" y="27"/>
                  <a:pt x="14" y="27"/>
                  <a:pt x="14" y="26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5" y="0"/>
                  <a:pt x="5" y="2"/>
                </a:cubicBezTo>
                <a:cubicBezTo>
                  <a:pt x="18" y="24"/>
                  <a:pt x="18" y="24"/>
                  <a:pt x="18" y="24"/>
                </a:cubicBezTo>
                <a:cubicBezTo>
                  <a:pt x="19" y="25"/>
                  <a:pt x="18" y="26"/>
                  <a:pt x="17" y="27"/>
                </a:cubicBezTo>
                <a:cubicBezTo>
                  <a:pt x="17" y="27"/>
                  <a:pt x="16" y="27"/>
                  <a:pt x="16" y="27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4" name="出自【趣你的PPT】(微信:qunideppt)：最优质的PPT资源库"/>
          <p:cNvSpPr>
            <a:spLocks/>
          </p:cNvSpPr>
          <p:nvPr/>
        </p:nvSpPr>
        <p:spPr bwMode="auto">
          <a:xfrm>
            <a:off x="7324566" y="3286247"/>
            <a:ext cx="55301" cy="34234"/>
          </a:xfrm>
          <a:custGeom>
            <a:avLst/>
            <a:gdLst>
              <a:gd name="T0" fmla="*/ 25 w 27"/>
              <a:gd name="T1" fmla="*/ 17 h 17"/>
              <a:gd name="T2" fmla="*/ 24 w 27"/>
              <a:gd name="T3" fmla="*/ 17 h 17"/>
              <a:gd name="T4" fmla="*/ 2 w 27"/>
              <a:gd name="T5" fmla="*/ 4 h 17"/>
              <a:gd name="T6" fmla="*/ 1 w 27"/>
              <a:gd name="T7" fmla="*/ 1 h 17"/>
              <a:gd name="T8" fmla="*/ 4 w 27"/>
              <a:gd name="T9" fmla="*/ 0 h 17"/>
              <a:gd name="T10" fmla="*/ 26 w 27"/>
              <a:gd name="T11" fmla="*/ 13 h 17"/>
              <a:gd name="T12" fmla="*/ 27 w 27"/>
              <a:gd name="T13" fmla="*/ 16 h 17"/>
              <a:gd name="T14" fmla="*/ 25 w 27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17">
                <a:moveTo>
                  <a:pt x="25" y="17"/>
                </a:moveTo>
                <a:cubicBezTo>
                  <a:pt x="24" y="17"/>
                  <a:pt x="24" y="17"/>
                  <a:pt x="24" y="17"/>
                </a:cubicBezTo>
                <a:cubicBezTo>
                  <a:pt x="2" y="4"/>
                  <a:pt x="2" y="4"/>
                  <a:pt x="2" y="4"/>
                </a:cubicBezTo>
                <a:cubicBezTo>
                  <a:pt x="0" y="4"/>
                  <a:pt x="0" y="2"/>
                  <a:pt x="1" y="1"/>
                </a:cubicBezTo>
                <a:cubicBezTo>
                  <a:pt x="1" y="0"/>
                  <a:pt x="3" y="0"/>
                  <a:pt x="4" y="0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4"/>
                  <a:pt x="27" y="15"/>
                  <a:pt x="27" y="16"/>
                </a:cubicBezTo>
                <a:cubicBezTo>
                  <a:pt x="26" y="17"/>
                  <a:pt x="26" y="17"/>
                  <a:pt x="25" y="17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5" name="出自【趣你的PPT】(微信:qunideppt)：最优质的PPT资源库"/>
          <p:cNvSpPr>
            <a:spLocks/>
          </p:cNvSpPr>
          <p:nvPr/>
        </p:nvSpPr>
        <p:spPr bwMode="auto">
          <a:xfrm>
            <a:off x="7302182" y="3370515"/>
            <a:ext cx="60568" cy="7900"/>
          </a:xfrm>
          <a:custGeom>
            <a:avLst/>
            <a:gdLst>
              <a:gd name="T0" fmla="*/ 28 w 30"/>
              <a:gd name="T1" fmla="*/ 4 h 4"/>
              <a:gd name="T2" fmla="*/ 3 w 30"/>
              <a:gd name="T3" fmla="*/ 4 h 4"/>
              <a:gd name="T4" fmla="*/ 0 w 30"/>
              <a:gd name="T5" fmla="*/ 2 h 4"/>
              <a:gd name="T6" fmla="*/ 3 w 30"/>
              <a:gd name="T7" fmla="*/ 0 h 4"/>
              <a:gd name="T8" fmla="*/ 28 w 30"/>
              <a:gd name="T9" fmla="*/ 0 h 4"/>
              <a:gd name="T10" fmla="*/ 30 w 30"/>
              <a:gd name="T11" fmla="*/ 2 h 4"/>
              <a:gd name="T12" fmla="*/ 28 w 30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4">
                <a:moveTo>
                  <a:pt x="28" y="4"/>
                </a:moveTo>
                <a:cubicBezTo>
                  <a:pt x="3" y="4"/>
                  <a:pt x="3" y="4"/>
                  <a:pt x="3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0" y="1"/>
                  <a:pt x="30" y="2"/>
                </a:cubicBezTo>
                <a:cubicBezTo>
                  <a:pt x="30" y="3"/>
                  <a:pt x="29" y="4"/>
                  <a:pt x="28" y="4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6" name="出自【趣你的PPT】(微信:qunideppt)：最优质的PPT资源库"/>
          <p:cNvSpPr>
            <a:spLocks/>
          </p:cNvSpPr>
          <p:nvPr/>
        </p:nvSpPr>
        <p:spPr bwMode="auto">
          <a:xfrm>
            <a:off x="7324566" y="3427133"/>
            <a:ext cx="56618" cy="36867"/>
          </a:xfrm>
          <a:custGeom>
            <a:avLst/>
            <a:gdLst>
              <a:gd name="T0" fmla="*/ 3 w 28"/>
              <a:gd name="T1" fmla="*/ 18 h 18"/>
              <a:gd name="T2" fmla="*/ 1 w 28"/>
              <a:gd name="T3" fmla="*/ 17 h 18"/>
              <a:gd name="T4" fmla="*/ 2 w 28"/>
              <a:gd name="T5" fmla="*/ 14 h 18"/>
              <a:gd name="T6" fmla="*/ 24 w 28"/>
              <a:gd name="T7" fmla="*/ 1 h 18"/>
              <a:gd name="T8" fmla="*/ 27 w 28"/>
              <a:gd name="T9" fmla="*/ 2 h 18"/>
              <a:gd name="T10" fmla="*/ 26 w 28"/>
              <a:gd name="T11" fmla="*/ 5 h 18"/>
              <a:gd name="T12" fmla="*/ 4 w 28"/>
              <a:gd name="T13" fmla="*/ 18 h 18"/>
              <a:gd name="T14" fmla="*/ 3 w 28"/>
              <a:gd name="T1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8">
                <a:moveTo>
                  <a:pt x="3" y="18"/>
                </a:moveTo>
                <a:cubicBezTo>
                  <a:pt x="2" y="18"/>
                  <a:pt x="1" y="18"/>
                  <a:pt x="1" y="17"/>
                </a:cubicBezTo>
                <a:cubicBezTo>
                  <a:pt x="0" y="16"/>
                  <a:pt x="0" y="14"/>
                  <a:pt x="2" y="14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0"/>
                  <a:pt x="26" y="1"/>
                  <a:pt x="27" y="2"/>
                </a:cubicBezTo>
                <a:cubicBezTo>
                  <a:pt x="28" y="3"/>
                  <a:pt x="27" y="4"/>
                  <a:pt x="26" y="5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3" y="18"/>
                  <a:pt x="3" y="1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83817" y="3277030"/>
            <a:ext cx="186970" cy="223837"/>
          </a:xfrm>
          <a:custGeom>
            <a:avLst/>
            <a:gdLst>
              <a:gd name="T0" fmla="*/ 67 w 92"/>
              <a:gd name="T1" fmla="*/ 110 h 110"/>
              <a:gd name="T2" fmla="*/ 67 w 92"/>
              <a:gd name="T3" fmla="*/ 110 h 110"/>
              <a:gd name="T4" fmla="*/ 24 w 92"/>
              <a:gd name="T5" fmla="*/ 110 h 110"/>
              <a:gd name="T6" fmla="*/ 20 w 92"/>
              <a:gd name="T7" fmla="*/ 106 h 110"/>
              <a:gd name="T8" fmla="*/ 20 w 92"/>
              <a:gd name="T9" fmla="*/ 105 h 110"/>
              <a:gd name="T10" fmla="*/ 17 w 92"/>
              <a:gd name="T11" fmla="*/ 90 h 110"/>
              <a:gd name="T12" fmla="*/ 0 w 92"/>
              <a:gd name="T13" fmla="*/ 46 h 110"/>
              <a:gd name="T14" fmla="*/ 46 w 92"/>
              <a:gd name="T15" fmla="*/ 0 h 110"/>
              <a:gd name="T16" fmla="*/ 92 w 92"/>
              <a:gd name="T17" fmla="*/ 46 h 110"/>
              <a:gd name="T18" fmla="*/ 74 w 92"/>
              <a:gd name="T19" fmla="*/ 90 h 110"/>
              <a:gd name="T20" fmla="*/ 71 w 92"/>
              <a:gd name="T21" fmla="*/ 105 h 110"/>
              <a:gd name="T22" fmla="*/ 71 w 92"/>
              <a:gd name="T23" fmla="*/ 106 h 110"/>
              <a:gd name="T24" fmla="*/ 67 w 92"/>
              <a:gd name="T25" fmla="*/ 110 h 110"/>
              <a:gd name="T26" fmla="*/ 24 w 92"/>
              <a:gd name="T27" fmla="*/ 102 h 110"/>
              <a:gd name="T28" fmla="*/ 20 w 92"/>
              <a:gd name="T29" fmla="*/ 105 h 110"/>
              <a:gd name="T30" fmla="*/ 24 w 92"/>
              <a:gd name="T31" fmla="*/ 102 h 110"/>
              <a:gd name="T32" fmla="*/ 68 w 92"/>
              <a:gd name="T33" fmla="*/ 102 h 110"/>
              <a:gd name="T34" fmla="*/ 70 w 92"/>
              <a:gd name="T35" fmla="*/ 103 h 110"/>
              <a:gd name="T36" fmla="*/ 68 w 92"/>
              <a:gd name="T37" fmla="*/ 102 h 110"/>
              <a:gd name="T38" fmla="*/ 29 w 92"/>
              <a:gd name="T39" fmla="*/ 102 h 110"/>
              <a:gd name="T40" fmla="*/ 63 w 92"/>
              <a:gd name="T41" fmla="*/ 102 h 110"/>
              <a:gd name="T42" fmla="*/ 64 w 92"/>
              <a:gd name="T43" fmla="*/ 98 h 110"/>
              <a:gd name="T44" fmla="*/ 68 w 92"/>
              <a:gd name="T45" fmla="*/ 85 h 110"/>
              <a:gd name="T46" fmla="*/ 84 w 92"/>
              <a:gd name="T47" fmla="*/ 46 h 110"/>
              <a:gd name="T48" fmla="*/ 46 w 92"/>
              <a:gd name="T49" fmla="*/ 8 h 110"/>
              <a:gd name="T50" fmla="*/ 8 w 92"/>
              <a:gd name="T51" fmla="*/ 46 h 110"/>
              <a:gd name="T52" fmla="*/ 24 w 92"/>
              <a:gd name="T53" fmla="*/ 85 h 110"/>
              <a:gd name="T54" fmla="*/ 28 w 92"/>
              <a:gd name="T55" fmla="*/ 99 h 110"/>
              <a:gd name="T56" fmla="*/ 29 w 92"/>
              <a:gd name="T57" fmla="*/ 102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" h="110">
                <a:moveTo>
                  <a:pt x="67" y="110"/>
                </a:moveTo>
                <a:cubicBezTo>
                  <a:pt x="67" y="110"/>
                  <a:pt x="67" y="110"/>
                  <a:pt x="67" y="110"/>
                </a:cubicBezTo>
                <a:cubicBezTo>
                  <a:pt x="24" y="110"/>
                  <a:pt x="24" y="110"/>
                  <a:pt x="24" y="110"/>
                </a:cubicBezTo>
                <a:cubicBezTo>
                  <a:pt x="22" y="110"/>
                  <a:pt x="20" y="108"/>
                  <a:pt x="20" y="106"/>
                </a:cubicBezTo>
                <a:cubicBezTo>
                  <a:pt x="20" y="106"/>
                  <a:pt x="20" y="106"/>
                  <a:pt x="20" y="105"/>
                </a:cubicBezTo>
                <a:cubicBezTo>
                  <a:pt x="21" y="102"/>
                  <a:pt x="20" y="94"/>
                  <a:pt x="17" y="90"/>
                </a:cubicBezTo>
                <a:cubicBezTo>
                  <a:pt x="0" y="68"/>
                  <a:pt x="0" y="46"/>
                  <a:pt x="0" y="46"/>
                </a:cubicBezTo>
                <a:cubicBezTo>
                  <a:pt x="0" y="20"/>
                  <a:pt x="20" y="0"/>
                  <a:pt x="46" y="0"/>
                </a:cubicBezTo>
                <a:cubicBezTo>
                  <a:pt x="71" y="0"/>
                  <a:pt x="92" y="20"/>
                  <a:pt x="92" y="46"/>
                </a:cubicBezTo>
                <a:cubicBezTo>
                  <a:pt x="92" y="46"/>
                  <a:pt x="92" y="68"/>
                  <a:pt x="74" y="90"/>
                </a:cubicBezTo>
                <a:cubicBezTo>
                  <a:pt x="71" y="94"/>
                  <a:pt x="71" y="103"/>
                  <a:pt x="71" y="105"/>
                </a:cubicBezTo>
                <a:cubicBezTo>
                  <a:pt x="71" y="105"/>
                  <a:pt x="71" y="106"/>
                  <a:pt x="71" y="106"/>
                </a:cubicBezTo>
                <a:cubicBezTo>
                  <a:pt x="71" y="108"/>
                  <a:pt x="70" y="110"/>
                  <a:pt x="67" y="110"/>
                </a:cubicBezTo>
                <a:close/>
                <a:moveTo>
                  <a:pt x="24" y="102"/>
                </a:moveTo>
                <a:cubicBezTo>
                  <a:pt x="22" y="102"/>
                  <a:pt x="21" y="104"/>
                  <a:pt x="20" y="105"/>
                </a:cubicBezTo>
                <a:cubicBezTo>
                  <a:pt x="21" y="103"/>
                  <a:pt x="22" y="102"/>
                  <a:pt x="24" y="102"/>
                </a:cubicBezTo>
                <a:close/>
                <a:moveTo>
                  <a:pt x="68" y="102"/>
                </a:moveTo>
                <a:cubicBezTo>
                  <a:pt x="69" y="102"/>
                  <a:pt x="69" y="102"/>
                  <a:pt x="70" y="103"/>
                </a:cubicBezTo>
                <a:cubicBezTo>
                  <a:pt x="69" y="102"/>
                  <a:pt x="69" y="102"/>
                  <a:pt x="68" y="102"/>
                </a:cubicBezTo>
                <a:close/>
                <a:moveTo>
                  <a:pt x="29" y="102"/>
                </a:moveTo>
                <a:cubicBezTo>
                  <a:pt x="63" y="102"/>
                  <a:pt x="63" y="102"/>
                  <a:pt x="63" y="102"/>
                </a:cubicBezTo>
                <a:cubicBezTo>
                  <a:pt x="63" y="100"/>
                  <a:pt x="64" y="99"/>
                  <a:pt x="64" y="98"/>
                </a:cubicBezTo>
                <a:cubicBezTo>
                  <a:pt x="64" y="93"/>
                  <a:pt x="66" y="88"/>
                  <a:pt x="68" y="85"/>
                </a:cubicBezTo>
                <a:cubicBezTo>
                  <a:pt x="84" y="65"/>
                  <a:pt x="84" y="46"/>
                  <a:pt x="84" y="46"/>
                </a:cubicBezTo>
                <a:cubicBezTo>
                  <a:pt x="84" y="25"/>
                  <a:pt x="67" y="8"/>
                  <a:pt x="46" y="8"/>
                </a:cubicBezTo>
                <a:cubicBezTo>
                  <a:pt x="25" y="8"/>
                  <a:pt x="8" y="25"/>
                  <a:pt x="8" y="46"/>
                </a:cubicBezTo>
                <a:cubicBezTo>
                  <a:pt x="8" y="46"/>
                  <a:pt x="8" y="65"/>
                  <a:pt x="24" y="85"/>
                </a:cubicBezTo>
                <a:cubicBezTo>
                  <a:pt x="26" y="88"/>
                  <a:pt x="28" y="93"/>
                  <a:pt x="28" y="99"/>
                </a:cubicBezTo>
                <a:cubicBezTo>
                  <a:pt x="28" y="99"/>
                  <a:pt x="28" y="100"/>
                  <a:pt x="29" y="102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8" name="出自【趣你的PPT】(微信:qunideppt)：最优质的PPT资源库"/>
          <p:cNvSpPr>
            <a:spLocks/>
          </p:cNvSpPr>
          <p:nvPr/>
        </p:nvSpPr>
        <p:spPr bwMode="auto">
          <a:xfrm>
            <a:off x="7428584" y="3502184"/>
            <a:ext cx="97435" cy="17117"/>
          </a:xfrm>
          <a:custGeom>
            <a:avLst/>
            <a:gdLst>
              <a:gd name="T0" fmla="*/ 44 w 48"/>
              <a:gd name="T1" fmla="*/ 8 h 8"/>
              <a:gd name="T2" fmla="*/ 4 w 48"/>
              <a:gd name="T3" fmla="*/ 8 h 8"/>
              <a:gd name="T4" fmla="*/ 0 w 48"/>
              <a:gd name="T5" fmla="*/ 4 h 8"/>
              <a:gd name="T6" fmla="*/ 4 w 48"/>
              <a:gd name="T7" fmla="*/ 0 h 8"/>
              <a:gd name="T8" fmla="*/ 44 w 48"/>
              <a:gd name="T9" fmla="*/ 0 h 8"/>
              <a:gd name="T10" fmla="*/ 48 w 48"/>
              <a:gd name="T11" fmla="*/ 4 h 8"/>
              <a:gd name="T12" fmla="*/ 44 w 4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8">
                <a:moveTo>
                  <a:pt x="44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1"/>
                  <a:pt x="48" y="4"/>
                </a:cubicBezTo>
                <a:cubicBezTo>
                  <a:pt x="48" y="6"/>
                  <a:pt x="46" y="8"/>
                  <a:pt x="44" y="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59" name="出自【趣你的PPT】(微信:qunideppt)：最优质的PPT资源库"/>
          <p:cNvSpPr>
            <a:spLocks/>
          </p:cNvSpPr>
          <p:nvPr/>
        </p:nvSpPr>
        <p:spPr bwMode="auto">
          <a:xfrm>
            <a:off x="7433851" y="3519301"/>
            <a:ext cx="85585" cy="15800"/>
          </a:xfrm>
          <a:custGeom>
            <a:avLst/>
            <a:gdLst>
              <a:gd name="T0" fmla="*/ 38 w 42"/>
              <a:gd name="T1" fmla="*/ 8 h 8"/>
              <a:gd name="T2" fmla="*/ 4 w 42"/>
              <a:gd name="T3" fmla="*/ 8 h 8"/>
              <a:gd name="T4" fmla="*/ 0 w 42"/>
              <a:gd name="T5" fmla="*/ 4 h 8"/>
              <a:gd name="T6" fmla="*/ 4 w 42"/>
              <a:gd name="T7" fmla="*/ 0 h 8"/>
              <a:gd name="T8" fmla="*/ 38 w 42"/>
              <a:gd name="T9" fmla="*/ 0 h 8"/>
              <a:gd name="T10" fmla="*/ 42 w 42"/>
              <a:gd name="T11" fmla="*/ 4 h 8"/>
              <a:gd name="T12" fmla="*/ 38 w 4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8">
                <a:moveTo>
                  <a:pt x="38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2" y="2"/>
                  <a:pt x="42" y="4"/>
                </a:cubicBezTo>
                <a:cubicBezTo>
                  <a:pt x="42" y="6"/>
                  <a:pt x="40" y="8"/>
                  <a:pt x="38" y="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0" name="出自【趣你的PPT】(微信:qunideppt)：最优质的PPT资源库"/>
          <p:cNvSpPr>
            <a:spLocks/>
          </p:cNvSpPr>
          <p:nvPr/>
        </p:nvSpPr>
        <p:spPr bwMode="auto">
          <a:xfrm>
            <a:off x="7444385" y="3537735"/>
            <a:ext cx="64518" cy="15800"/>
          </a:xfrm>
          <a:custGeom>
            <a:avLst/>
            <a:gdLst>
              <a:gd name="T0" fmla="*/ 28 w 32"/>
              <a:gd name="T1" fmla="*/ 8 h 8"/>
              <a:gd name="T2" fmla="*/ 4 w 32"/>
              <a:gd name="T3" fmla="*/ 8 h 8"/>
              <a:gd name="T4" fmla="*/ 0 w 32"/>
              <a:gd name="T5" fmla="*/ 4 h 8"/>
              <a:gd name="T6" fmla="*/ 4 w 32"/>
              <a:gd name="T7" fmla="*/ 0 h 8"/>
              <a:gd name="T8" fmla="*/ 28 w 32"/>
              <a:gd name="T9" fmla="*/ 0 h 8"/>
              <a:gd name="T10" fmla="*/ 32 w 32"/>
              <a:gd name="T11" fmla="*/ 4 h 8"/>
              <a:gd name="T12" fmla="*/ 28 w 3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28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2" y="1"/>
                  <a:pt x="32" y="4"/>
                </a:cubicBezTo>
                <a:cubicBezTo>
                  <a:pt x="32" y="6"/>
                  <a:pt x="30" y="8"/>
                  <a:pt x="28" y="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1" name="出自【趣你的PPT】(微信:qunideppt)：最优质的PPT资源库"/>
          <p:cNvSpPr>
            <a:spLocks/>
          </p:cNvSpPr>
          <p:nvPr/>
        </p:nvSpPr>
        <p:spPr bwMode="auto">
          <a:xfrm>
            <a:off x="4883422" y="3269130"/>
            <a:ext cx="68468" cy="71101"/>
          </a:xfrm>
          <a:custGeom>
            <a:avLst/>
            <a:gdLst>
              <a:gd name="T0" fmla="*/ 32 w 34"/>
              <a:gd name="T1" fmla="*/ 35 h 35"/>
              <a:gd name="T2" fmla="*/ 29 w 34"/>
              <a:gd name="T3" fmla="*/ 32 h 35"/>
              <a:gd name="T4" fmla="*/ 2 w 34"/>
              <a:gd name="T5" fmla="*/ 5 h 35"/>
              <a:gd name="T6" fmla="*/ 0 w 34"/>
              <a:gd name="T7" fmla="*/ 3 h 35"/>
              <a:gd name="T8" fmla="*/ 2 w 34"/>
              <a:gd name="T9" fmla="*/ 0 h 35"/>
              <a:gd name="T10" fmla="*/ 34 w 34"/>
              <a:gd name="T11" fmla="*/ 32 h 35"/>
              <a:gd name="T12" fmla="*/ 32 w 34"/>
              <a:gd name="T13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35">
                <a:moveTo>
                  <a:pt x="32" y="35"/>
                </a:moveTo>
                <a:cubicBezTo>
                  <a:pt x="30" y="35"/>
                  <a:pt x="29" y="34"/>
                  <a:pt x="29" y="32"/>
                </a:cubicBezTo>
                <a:cubicBezTo>
                  <a:pt x="29" y="17"/>
                  <a:pt x="17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0" y="0"/>
                  <a:pt x="34" y="15"/>
                  <a:pt x="34" y="32"/>
                </a:cubicBezTo>
                <a:cubicBezTo>
                  <a:pt x="34" y="34"/>
                  <a:pt x="33" y="35"/>
                  <a:pt x="32" y="35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4899222" y="3373148"/>
            <a:ext cx="21067" cy="90852"/>
          </a:xfrm>
          <a:custGeom>
            <a:avLst/>
            <a:gdLst>
              <a:gd name="T0" fmla="*/ 5 w 16"/>
              <a:gd name="T1" fmla="*/ 69 h 69"/>
              <a:gd name="T2" fmla="*/ 0 w 16"/>
              <a:gd name="T3" fmla="*/ 68 h 69"/>
              <a:gd name="T4" fmla="*/ 11 w 16"/>
              <a:gd name="T5" fmla="*/ 0 h 69"/>
              <a:gd name="T6" fmla="*/ 16 w 16"/>
              <a:gd name="T7" fmla="*/ 1 h 69"/>
              <a:gd name="T8" fmla="*/ 5 w 16"/>
              <a:gd name="T9" fmla="*/ 69 h 69"/>
              <a:gd name="T10" fmla="*/ 5 w 16"/>
              <a:gd name="T11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69">
                <a:moveTo>
                  <a:pt x="5" y="69"/>
                </a:moveTo>
                <a:lnTo>
                  <a:pt x="0" y="68"/>
                </a:lnTo>
                <a:lnTo>
                  <a:pt x="11" y="0"/>
                </a:lnTo>
                <a:lnTo>
                  <a:pt x="16" y="1"/>
                </a:lnTo>
                <a:lnTo>
                  <a:pt x="5" y="69"/>
                </a:lnTo>
                <a:lnTo>
                  <a:pt x="5" y="69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3" name="出自【趣你的PPT】(微信:qunideppt)：最优质的PPT资源库"/>
          <p:cNvSpPr>
            <a:spLocks/>
          </p:cNvSpPr>
          <p:nvPr/>
        </p:nvSpPr>
        <p:spPr bwMode="auto">
          <a:xfrm>
            <a:off x="4854455" y="3373148"/>
            <a:ext cx="22384" cy="90852"/>
          </a:xfrm>
          <a:custGeom>
            <a:avLst/>
            <a:gdLst>
              <a:gd name="T0" fmla="*/ 11 w 17"/>
              <a:gd name="T1" fmla="*/ 69 h 69"/>
              <a:gd name="T2" fmla="*/ 0 w 17"/>
              <a:gd name="T3" fmla="*/ 1 h 69"/>
              <a:gd name="T4" fmla="*/ 5 w 17"/>
              <a:gd name="T5" fmla="*/ 0 h 69"/>
              <a:gd name="T6" fmla="*/ 17 w 17"/>
              <a:gd name="T7" fmla="*/ 68 h 69"/>
              <a:gd name="T8" fmla="*/ 11 w 17"/>
              <a:gd name="T9" fmla="*/ 69 h 69"/>
              <a:gd name="T10" fmla="*/ 11 w 17"/>
              <a:gd name="T11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69">
                <a:moveTo>
                  <a:pt x="11" y="69"/>
                </a:moveTo>
                <a:lnTo>
                  <a:pt x="0" y="1"/>
                </a:lnTo>
                <a:lnTo>
                  <a:pt x="5" y="0"/>
                </a:lnTo>
                <a:lnTo>
                  <a:pt x="17" y="68"/>
                </a:lnTo>
                <a:lnTo>
                  <a:pt x="11" y="69"/>
                </a:lnTo>
                <a:lnTo>
                  <a:pt x="11" y="69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4" name="出自【趣你的PPT】(微信:qunideppt)：最优质的PPT资源库"/>
          <p:cNvSpPr>
            <a:spLocks/>
          </p:cNvSpPr>
          <p:nvPr/>
        </p:nvSpPr>
        <p:spPr bwMode="auto">
          <a:xfrm>
            <a:off x="4858404" y="3374465"/>
            <a:ext cx="56618" cy="10534"/>
          </a:xfrm>
          <a:custGeom>
            <a:avLst/>
            <a:gdLst>
              <a:gd name="T0" fmla="*/ 28 w 28"/>
              <a:gd name="T1" fmla="*/ 5 h 5"/>
              <a:gd name="T2" fmla="*/ 26 w 28"/>
              <a:gd name="T3" fmla="*/ 3 h 5"/>
              <a:gd name="T4" fmla="*/ 25 w 28"/>
              <a:gd name="T5" fmla="*/ 1 h 5"/>
              <a:gd name="T6" fmla="*/ 24 w 28"/>
              <a:gd name="T7" fmla="*/ 3 h 5"/>
              <a:gd name="T8" fmla="*/ 21 w 28"/>
              <a:gd name="T9" fmla="*/ 5 h 5"/>
              <a:gd name="T10" fmla="*/ 19 w 28"/>
              <a:gd name="T11" fmla="*/ 3 h 5"/>
              <a:gd name="T12" fmla="*/ 18 w 28"/>
              <a:gd name="T13" fmla="*/ 1 h 5"/>
              <a:gd name="T14" fmla="*/ 17 w 28"/>
              <a:gd name="T15" fmla="*/ 3 h 5"/>
              <a:gd name="T16" fmla="*/ 14 w 28"/>
              <a:gd name="T17" fmla="*/ 5 h 5"/>
              <a:gd name="T18" fmla="*/ 12 w 28"/>
              <a:gd name="T19" fmla="*/ 3 h 5"/>
              <a:gd name="T20" fmla="*/ 11 w 28"/>
              <a:gd name="T21" fmla="*/ 1 h 5"/>
              <a:gd name="T22" fmla="*/ 10 w 28"/>
              <a:gd name="T23" fmla="*/ 3 h 5"/>
              <a:gd name="T24" fmla="*/ 7 w 28"/>
              <a:gd name="T25" fmla="*/ 5 h 5"/>
              <a:gd name="T26" fmla="*/ 5 w 28"/>
              <a:gd name="T27" fmla="*/ 3 h 5"/>
              <a:gd name="T28" fmla="*/ 4 w 28"/>
              <a:gd name="T29" fmla="*/ 1 h 5"/>
              <a:gd name="T30" fmla="*/ 3 w 28"/>
              <a:gd name="T31" fmla="*/ 3 h 5"/>
              <a:gd name="T32" fmla="*/ 0 w 28"/>
              <a:gd name="T33" fmla="*/ 5 h 5"/>
              <a:gd name="T34" fmla="*/ 0 w 28"/>
              <a:gd name="T35" fmla="*/ 3 h 5"/>
              <a:gd name="T36" fmla="*/ 1 w 28"/>
              <a:gd name="T37" fmla="*/ 2 h 5"/>
              <a:gd name="T38" fmla="*/ 4 w 28"/>
              <a:gd name="T39" fmla="*/ 0 h 5"/>
              <a:gd name="T40" fmla="*/ 7 w 28"/>
              <a:gd name="T41" fmla="*/ 2 h 5"/>
              <a:gd name="T42" fmla="*/ 7 w 28"/>
              <a:gd name="T43" fmla="*/ 3 h 5"/>
              <a:gd name="T44" fmla="*/ 8 w 28"/>
              <a:gd name="T45" fmla="*/ 2 h 5"/>
              <a:gd name="T46" fmla="*/ 11 w 28"/>
              <a:gd name="T47" fmla="*/ 0 h 5"/>
              <a:gd name="T48" fmla="*/ 14 w 28"/>
              <a:gd name="T49" fmla="*/ 2 h 5"/>
              <a:gd name="T50" fmla="*/ 14 w 28"/>
              <a:gd name="T51" fmla="*/ 3 h 5"/>
              <a:gd name="T52" fmla="*/ 15 w 28"/>
              <a:gd name="T53" fmla="*/ 2 h 5"/>
              <a:gd name="T54" fmla="*/ 18 w 28"/>
              <a:gd name="T55" fmla="*/ 0 h 5"/>
              <a:gd name="T56" fmla="*/ 21 w 28"/>
              <a:gd name="T57" fmla="*/ 2 h 5"/>
              <a:gd name="T58" fmla="*/ 21 w 28"/>
              <a:gd name="T59" fmla="*/ 3 h 5"/>
              <a:gd name="T60" fmla="*/ 22 w 28"/>
              <a:gd name="T61" fmla="*/ 2 h 5"/>
              <a:gd name="T62" fmla="*/ 25 w 28"/>
              <a:gd name="T63" fmla="*/ 0 h 5"/>
              <a:gd name="T64" fmla="*/ 28 w 28"/>
              <a:gd name="T65" fmla="*/ 2 h 5"/>
              <a:gd name="T66" fmla="*/ 28 w 28"/>
              <a:gd name="T67" fmla="*/ 3 h 5"/>
              <a:gd name="T68" fmla="*/ 28 w 28"/>
              <a:gd name="T6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" h="5">
                <a:moveTo>
                  <a:pt x="28" y="5"/>
                </a:moveTo>
                <a:cubicBezTo>
                  <a:pt x="27" y="5"/>
                  <a:pt x="26" y="4"/>
                  <a:pt x="26" y="3"/>
                </a:cubicBezTo>
                <a:cubicBezTo>
                  <a:pt x="26" y="2"/>
                  <a:pt x="25" y="1"/>
                  <a:pt x="25" y="1"/>
                </a:cubicBezTo>
                <a:cubicBezTo>
                  <a:pt x="25" y="1"/>
                  <a:pt x="24" y="2"/>
                  <a:pt x="24" y="3"/>
                </a:cubicBezTo>
                <a:cubicBezTo>
                  <a:pt x="24" y="4"/>
                  <a:pt x="23" y="5"/>
                  <a:pt x="21" y="5"/>
                </a:cubicBezTo>
                <a:cubicBezTo>
                  <a:pt x="20" y="5"/>
                  <a:pt x="19" y="4"/>
                  <a:pt x="19" y="3"/>
                </a:cubicBezTo>
                <a:cubicBezTo>
                  <a:pt x="19" y="2"/>
                  <a:pt x="18" y="1"/>
                  <a:pt x="18" y="1"/>
                </a:cubicBezTo>
                <a:cubicBezTo>
                  <a:pt x="18" y="1"/>
                  <a:pt x="17" y="2"/>
                  <a:pt x="17" y="3"/>
                </a:cubicBezTo>
                <a:cubicBezTo>
                  <a:pt x="17" y="4"/>
                  <a:pt x="16" y="5"/>
                  <a:pt x="14" y="5"/>
                </a:cubicBezTo>
                <a:cubicBezTo>
                  <a:pt x="13" y="5"/>
                  <a:pt x="12" y="4"/>
                  <a:pt x="12" y="3"/>
                </a:cubicBezTo>
                <a:cubicBezTo>
                  <a:pt x="12" y="2"/>
                  <a:pt x="11" y="1"/>
                  <a:pt x="11" y="1"/>
                </a:cubicBezTo>
                <a:cubicBezTo>
                  <a:pt x="11" y="1"/>
                  <a:pt x="10" y="2"/>
                  <a:pt x="10" y="3"/>
                </a:cubicBezTo>
                <a:cubicBezTo>
                  <a:pt x="10" y="4"/>
                  <a:pt x="9" y="5"/>
                  <a:pt x="7" y="5"/>
                </a:cubicBezTo>
                <a:cubicBezTo>
                  <a:pt x="6" y="5"/>
                  <a:pt x="5" y="4"/>
                  <a:pt x="5" y="3"/>
                </a:cubicBezTo>
                <a:cubicBezTo>
                  <a:pt x="5" y="2"/>
                  <a:pt x="4" y="1"/>
                  <a:pt x="4" y="1"/>
                </a:cubicBezTo>
                <a:cubicBezTo>
                  <a:pt x="4" y="1"/>
                  <a:pt x="3" y="2"/>
                  <a:pt x="3" y="3"/>
                </a:cubicBezTo>
                <a:cubicBezTo>
                  <a:pt x="3" y="4"/>
                  <a:pt x="2" y="5"/>
                  <a:pt x="0" y="5"/>
                </a:cubicBez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1" y="2"/>
                </a:cubicBezTo>
                <a:cubicBezTo>
                  <a:pt x="2" y="1"/>
                  <a:pt x="2" y="0"/>
                  <a:pt x="4" y="0"/>
                </a:cubicBezTo>
                <a:cubicBezTo>
                  <a:pt x="5" y="0"/>
                  <a:pt x="6" y="1"/>
                  <a:pt x="7" y="2"/>
                </a:cubicBezTo>
                <a:cubicBezTo>
                  <a:pt x="7" y="3"/>
                  <a:pt x="7" y="3"/>
                  <a:pt x="7" y="3"/>
                </a:cubicBezTo>
                <a:cubicBezTo>
                  <a:pt x="8" y="3"/>
                  <a:pt x="8" y="3"/>
                  <a:pt x="8" y="2"/>
                </a:cubicBezTo>
                <a:cubicBezTo>
                  <a:pt x="9" y="1"/>
                  <a:pt x="9" y="0"/>
                  <a:pt x="11" y="0"/>
                </a:cubicBezTo>
                <a:cubicBezTo>
                  <a:pt x="12" y="0"/>
                  <a:pt x="13" y="1"/>
                  <a:pt x="14" y="2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3"/>
                  <a:pt x="15" y="3"/>
                  <a:pt x="15" y="2"/>
                </a:cubicBezTo>
                <a:cubicBezTo>
                  <a:pt x="16" y="1"/>
                  <a:pt x="16" y="0"/>
                  <a:pt x="18" y="0"/>
                </a:cubicBezTo>
                <a:cubicBezTo>
                  <a:pt x="19" y="0"/>
                  <a:pt x="20" y="1"/>
                  <a:pt x="21" y="2"/>
                </a:cubicBezTo>
                <a:cubicBezTo>
                  <a:pt x="21" y="3"/>
                  <a:pt x="21" y="3"/>
                  <a:pt x="21" y="3"/>
                </a:cubicBezTo>
                <a:cubicBezTo>
                  <a:pt x="22" y="3"/>
                  <a:pt x="22" y="3"/>
                  <a:pt x="22" y="2"/>
                </a:cubicBezTo>
                <a:cubicBezTo>
                  <a:pt x="23" y="1"/>
                  <a:pt x="23" y="0"/>
                  <a:pt x="25" y="0"/>
                </a:cubicBezTo>
                <a:cubicBezTo>
                  <a:pt x="26" y="0"/>
                  <a:pt x="27" y="1"/>
                  <a:pt x="28" y="2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5"/>
                  <a:pt x="28" y="5"/>
                  <a:pt x="28" y="5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5" name="出自【趣你的PPT】(微信:qunideppt)：最优质的PPT资源库"/>
          <p:cNvSpPr>
            <a:spLocks/>
          </p:cNvSpPr>
          <p:nvPr/>
        </p:nvSpPr>
        <p:spPr bwMode="auto">
          <a:xfrm>
            <a:off x="4883422" y="3166428"/>
            <a:ext cx="7900" cy="60568"/>
          </a:xfrm>
          <a:custGeom>
            <a:avLst/>
            <a:gdLst>
              <a:gd name="T0" fmla="*/ 2 w 4"/>
              <a:gd name="T1" fmla="*/ 30 h 30"/>
              <a:gd name="T2" fmla="*/ 0 w 4"/>
              <a:gd name="T3" fmla="*/ 27 h 30"/>
              <a:gd name="T4" fmla="*/ 0 w 4"/>
              <a:gd name="T5" fmla="*/ 2 h 30"/>
              <a:gd name="T6" fmla="*/ 2 w 4"/>
              <a:gd name="T7" fmla="*/ 0 h 30"/>
              <a:gd name="T8" fmla="*/ 4 w 4"/>
              <a:gd name="T9" fmla="*/ 2 h 30"/>
              <a:gd name="T10" fmla="*/ 4 w 4"/>
              <a:gd name="T11" fmla="*/ 27 h 30"/>
              <a:gd name="T12" fmla="*/ 2 w 4"/>
              <a:gd name="T13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0">
                <a:moveTo>
                  <a:pt x="2" y="30"/>
                </a:moveTo>
                <a:cubicBezTo>
                  <a:pt x="1" y="30"/>
                  <a:pt x="0" y="29"/>
                  <a:pt x="0" y="2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9"/>
                  <a:pt x="3" y="30"/>
                  <a:pt x="2" y="30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6" name="出自【趣你的PPT】(微信:qunideppt)：最优质的PPT资源库"/>
          <p:cNvSpPr>
            <a:spLocks/>
          </p:cNvSpPr>
          <p:nvPr/>
        </p:nvSpPr>
        <p:spPr bwMode="auto">
          <a:xfrm>
            <a:off x="4940039" y="3186178"/>
            <a:ext cx="38184" cy="55301"/>
          </a:xfrm>
          <a:custGeom>
            <a:avLst/>
            <a:gdLst>
              <a:gd name="T0" fmla="*/ 3 w 19"/>
              <a:gd name="T1" fmla="*/ 27 h 27"/>
              <a:gd name="T2" fmla="*/ 2 w 19"/>
              <a:gd name="T3" fmla="*/ 27 h 27"/>
              <a:gd name="T4" fmla="*/ 1 w 19"/>
              <a:gd name="T5" fmla="*/ 24 h 27"/>
              <a:gd name="T6" fmla="*/ 14 w 19"/>
              <a:gd name="T7" fmla="*/ 2 h 27"/>
              <a:gd name="T8" fmla="*/ 17 w 19"/>
              <a:gd name="T9" fmla="*/ 1 h 27"/>
              <a:gd name="T10" fmla="*/ 18 w 19"/>
              <a:gd name="T11" fmla="*/ 4 h 27"/>
              <a:gd name="T12" fmla="*/ 5 w 19"/>
              <a:gd name="T13" fmla="*/ 26 h 27"/>
              <a:gd name="T14" fmla="*/ 3 w 19"/>
              <a:gd name="T15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27">
                <a:moveTo>
                  <a:pt x="3" y="27"/>
                </a:moveTo>
                <a:cubicBezTo>
                  <a:pt x="3" y="27"/>
                  <a:pt x="2" y="27"/>
                  <a:pt x="2" y="27"/>
                </a:cubicBezTo>
                <a:cubicBezTo>
                  <a:pt x="1" y="27"/>
                  <a:pt x="0" y="25"/>
                  <a:pt x="1" y="24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"/>
                  <a:pt x="16" y="0"/>
                  <a:pt x="17" y="1"/>
                </a:cubicBezTo>
                <a:cubicBezTo>
                  <a:pt x="18" y="2"/>
                  <a:pt x="19" y="3"/>
                  <a:pt x="18" y="4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7"/>
                  <a:pt x="3" y="27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7" name="出自【趣你的PPT】(微信:qunideppt)：最优质的PPT资源库"/>
          <p:cNvSpPr>
            <a:spLocks/>
          </p:cNvSpPr>
          <p:nvPr/>
        </p:nvSpPr>
        <p:spPr bwMode="auto">
          <a:xfrm>
            <a:off x="4984807" y="3249379"/>
            <a:ext cx="53985" cy="36867"/>
          </a:xfrm>
          <a:custGeom>
            <a:avLst/>
            <a:gdLst>
              <a:gd name="T0" fmla="*/ 2 w 27"/>
              <a:gd name="T1" fmla="*/ 18 h 18"/>
              <a:gd name="T2" fmla="*/ 0 w 27"/>
              <a:gd name="T3" fmla="*/ 17 h 18"/>
              <a:gd name="T4" fmla="*/ 1 w 27"/>
              <a:gd name="T5" fmla="*/ 13 h 18"/>
              <a:gd name="T6" fmla="*/ 23 w 27"/>
              <a:gd name="T7" fmla="*/ 1 h 18"/>
              <a:gd name="T8" fmla="*/ 26 w 27"/>
              <a:gd name="T9" fmla="*/ 1 h 18"/>
              <a:gd name="T10" fmla="*/ 25 w 27"/>
              <a:gd name="T11" fmla="*/ 5 h 18"/>
              <a:gd name="T12" fmla="*/ 4 w 27"/>
              <a:gd name="T13" fmla="*/ 17 h 18"/>
              <a:gd name="T14" fmla="*/ 2 w 27"/>
              <a:gd name="T1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18">
                <a:moveTo>
                  <a:pt x="2" y="18"/>
                </a:moveTo>
                <a:cubicBezTo>
                  <a:pt x="1" y="18"/>
                  <a:pt x="1" y="17"/>
                  <a:pt x="0" y="17"/>
                </a:cubicBezTo>
                <a:cubicBezTo>
                  <a:pt x="0" y="15"/>
                  <a:pt x="0" y="14"/>
                  <a:pt x="1" y="13"/>
                </a:cubicBezTo>
                <a:cubicBezTo>
                  <a:pt x="23" y="1"/>
                  <a:pt x="23" y="1"/>
                  <a:pt x="23" y="1"/>
                </a:cubicBezTo>
                <a:cubicBezTo>
                  <a:pt x="24" y="0"/>
                  <a:pt x="26" y="0"/>
                  <a:pt x="26" y="1"/>
                </a:cubicBezTo>
                <a:cubicBezTo>
                  <a:pt x="27" y="3"/>
                  <a:pt x="27" y="4"/>
                  <a:pt x="25" y="5"/>
                </a:cubicBezTo>
                <a:cubicBezTo>
                  <a:pt x="4" y="17"/>
                  <a:pt x="4" y="17"/>
                  <a:pt x="4" y="17"/>
                </a:cubicBezTo>
                <a:cubicBezTo>
                  <a:pt x="3" y="18"/>
                  <a:pt x="3" y="18"/>
                  <a:pt x="2" y="1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8" name="出自【趣你的PPT】(微信:qunideppt)：最优质的PPT资源库"/>
          <p:cNvSpPr>
            <a:spLocks/>
          </p:cNvSpPr>
          <p:nvPr/>
        </p:nvSpPr>
        <p:spPr bwMode="auto">
          <a:xfrm>
            <a:off x="5000607" y="3334965"/>
            <a:ext cx="63201" cy="9217"/>
          </a:xfrm>
          <a:custGeom>
            <a:avLst/>
            <a:gdLst>
              <a:gd name="T0" fmla="*/ 28 w 31"/>
              <a:gd name="T1" fmla="*/ 5 h 5"/>
              <a:gd name="T2" fmla="*/ 2 w 31"/>
              <a:gd name="T3" fmla="*/ 5 h 5"/>
              <a:gd name="T4" fmla="*/ 0 w 31"/>
              <a:gd name="T5" fmla="*/ 2 h 5"/>
              <a:gd name="T6" fmla="*/ 2 w 31"/>
              <a:gd name="T7" fmla="*/ 0 h 5"/>
              <a:gd name="T8" fmla="*/ 28 w 31"/>
              <a:gd name="T9" fmla="*/ 0 h 5"/>
              <a:gd name="T10" fmla="*/ 31 w 31"/>
              <a:gd name="T11" fmla="*/ 2 h 5"/>
              <a:gd name="T12" fmla="*/ 28 w 31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5">
                <a:moveTo>
                  <a:pt x="28" y="5"/>
                </a:move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1" y="4"/>
                  <a:pt x="30" y="5"/>
                  <a:pt x="28" y="5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9" name="出自【趣你的PPT】(微信:qunideppt)：最优质的PPT资源库"/>
          <p:cNvSpPr>
            <a:spLocks/>
          </p:cNvSpPr>
          <p:nvPr/>
        </p:nvSpPr>
        <p:spPr bwMode="auto">
          <a:xfrm>
            <a:off x="4984807" y="3392899"/>
            <a:ext cx="53985" cy="34234"/>
          </a:xfrm>
          <a:custGeom>
            <a:avLst/>
            <a:gdLst>
              <a:gd name="T0" fmla="*/ 24 w 27"/>
              <a:gd name="T1" fmla="*/ 17 h 17"/>
              <a:gd name="T2" fmla="*/ 23 w 27"/>
              <a:gd name="T3" fmla="*/ 17 h 17"/>
              <a:gd name="T4" fmla="*/ 1 w 27"/>
              <a:gd name="T5" fmla="*/ 4 h 17"/>
              <a:gd name="T6" fmla="*/ 0 w 27"/>
              <a:gd name="T7" fmla="*/ 1 h 17"/>
              <a:gd name="T8" fmla="*/ 4 w 27"/>
              <a:gd name="T9" fmla="*/ 0 h 17"/>
              <a:gd name="T10" fmla="*/ 26 w 27"/>
              <a:gd name="T11" fmla="*/ 13 h 17"/>
              <a:gd name="T12" fmla="*/ 26 w 27"/>
              <a:gd name="T13" fmla="*/ 16 h 17"/>
              <a:gd name="T14" fmla="*/ 24 w 27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17">
                <a:moveTo>
                  <a:pt x="24" y="17"/>
                </a:moveTo>
                <a:cubicBezTo>
                  <a:pt x="24" y="17"/>
                  <a:pt x="23" y="17"/>
                  <a:pt x="23" y="17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0" y="1"/>
                </a:cubicBezTo>
                <a:cubicBezTo>
                  <a:pt x="1" y="0"/>
                  <a:pt x="2" y="0"/>
                  <a:pt x="4" y="0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4"/>
                  <a:pt x="27" y="15"/>
                  <a:pt x="26" y="16"/>
                </a:cubicBezTo>
                <a:cubicBezTo>
                  <a:pt x="26" y="17"/>
                  <a:pt x="25" y="17"/>
                  <a:pt x="24" y="17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0" name="出自【趣你的PPT】(微信:qunideppt)：最优质的PPT资源库"/>
          <p:cNvSpPr>
            <a:spLocks/>
          </p:cNvSpPr>
          <p:nvPr/>
        </p:nvSpPr>
        <p:spPr bwMode="auto">
          <a:xfrm>
            <a:off x="4797837" y="3186178"/>
            <a:ext cx="36867" cy="56618"/>
          </a:xfrm>
          <a:custGeom>
            <a:avLst/>
            <a:gdLst>
              <a:gd name="T0" fmla="*/ 15 w 18"/>
              <a:gd name="T1" fmla="*/ 28 h 28"/>
              <a:gd name="T2" fmla="*/ 13 w 18"/>
              <a:gd name="T3" fmla="*/ 26 h 28"/>
              <a:gd name="T4" fmla="*/ 0 w 18"/>
              <a:gd name="T5" fmla="*/ 4 h 28"/>
              <a:gd name="T6" fmla="*/ 1 w 18"/>
              <a:gd name="T7" fmla="*/ 1 h 28"/>
              <a:gd name="T8" fmla="*/ 4 w 18"/>
              <a:gd name="T9" fmla="*/ 2 h 28"/>
              <a:gd name="T10" fmla="*/ 17 w 18"/>
              <a:gd name="T11" fmla="*/ 24 h 28"/>
              <a:gd name="T12" fmla="*/ 16 w 18"/>
              <a:gd name="T13" fmla="*/ 27 h 28"/>
              <a:gd name="T14" fmla="*/ 15 w 18"/>
              <a:gd name="T15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28">
                <a:moveTo>
                  <a:pt x="15" y="28"/>
                </a:moveTo>
                <a:cubicBezTo>
                  <a:pt x="14" y="28"/>
                  <a:pt x="13" y="27"/>
                  <a:pt x="13" y="26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4" y="1"/>
                  <a:pt x="4" y="2"/>
                </a:cubicBezTo>
                <a:cubicBezTo>
                  <a:pt x="17" y="24"/>
                  <a:pt x="17" y="24"/>
                  <a:pt x="17" y="24"/>
                </a:cubicBezTo>
                <a:cubicBezTo>
                  <a:pt x="18" y="25"/>
                  <a:pt x="17" y="27"/>
                  <a:pt x="16" y="27"/>
                </a:cubicBezTo>
                <a:cubicBezTo>
                  <a:pt x="16" y="27"/>
                  <a:pt x="15" y="28"/>
                  <a:pt x="15" y="2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1" name="出自【趣你的PPT】(微信:qunideppt)：最优质的PPT资源库"/>
          <p:cNvSpPr>
            <a:spLocks/>
          </p:cNvSpPr>
          <p:nvPr/>
        </p:nvSpPr>
        <p:spPr bwMode="auto">
          <a:xfrm>
            <a:off x="4734636" y="3249379"/>
            <a:ext cx="56618" cy="36867"/>
          </a:xfrm>
          <a:custGeom>
            <a:avLst/>
            <a:gdLst>
              <a:gd name="T0" fmla="*/ 25 w 28"/>
              <a:gd name="T1" fmla="*/ 18 h 18"/>
              <a:gd name="T2" fmla="*/ 24 w 28"/>
              <a:gd name="T3" fmla="*/ 17 h 18"/>
              <a:gd name="T4" fmla="*/ 2 w 28"/>
              <a:gd name="T5" fmla="*/ 5 h 18"/>
              <a:gd name="T6" fmla="*/ 1 w 28"/>
              <a:gd name="T7" fmla="*/ 1 h 18"/>
              <a:gd name="T8" fmla="*/ 4 w 28"/>
              <a:gd name="T9" fmla="*/ 1 h 18"/>
              <a:gd name="T10" fmla="*/ 26 w 28"/>
              <a:gd name="T11" fmla="*/ 13 h 18"/>
              <a:gd name="T12" fmla="*/ 27 w 28"/>
              <a:gd name="T13" fmla="*/ 17 h 18"/>
              <a:gd name="T14" fmla="*/ 25 w 28"/>
              <a:gd name="T1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8">
                <a:moveTo>
                  <a:pt x="25" y="18"/>
                </a:moveTo>
                <a:cubicBezTo>
                  <a:pt x="24" y="18"/>
                  <a:pt x="24" y="18"/>
                  <a:pt x="24" y="17"/>
                </a:cubicBezTo>
                <a:cubicBezTo>
                  <a:pt x="2" y="5"/>
                  <a:pt x="2" y="5"/>
                  <a:pt x="2" y="5"/>
                </a:cubicBezTo>
                <a:cubicBezTo>
                  <a:pt x="0" y="4"/>
                  <a:pt x="0" y="3"/>
                  <a:pt x="1" y="1"/>
                </a:cubicBezTo>
                <a:cubicBezTo>
                  <a:pt x="1" y="0"/>
                  <a:pt x="3" y="0"/>
                  <a:pt x="4" y="1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4"/>
                  <a:pt x="28" y="15"/>
                  <a:pt x="27" y="17"/>
                </a:cubicBezTo>
                <a:cubicBezTo>
                  <a:pt x="26" y="17"/>
                  <a:pt x="26" y="18"/>
                  <a:pt x="25" y="1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2" name="出自【趣你的PPT】(微信:qunideppt)：最优质的PPT资源库"/>
          <p:cNvSpPr>
            <a:spLocks/>
          </p:cNvSpPr>
          <p:nvPr/>
        </p:nvSpPr>
        <p:spPr bwMode="auto">
          <a:xfrm>
            <a:off x="4712252" y="3334965"/>
            <a:ext cx="63201" cy="9217"/>
          </a:xfrm>
          <a:custGeom>
            <a:avLst/>
            <a:gdLst>
              <a:gd name="T0" fmla="*/ 28 w 31"/>
              <a:gd name="T1" fmla="*/ 5 h 5"/>
              <a:gd name="T2" fmla="*/ 3 w 31"/>
              <a:gd name="T3" fmla="*/ 5 h 5"/>
              <a:gd name="T4" fmla="*/ 0 w 31"/>
              <a:gd name="T5" fmla="*/ 2 h 5"/>
              <a:gd name="T6" fmla="*/ 3 w 31"/>
              <a:gd name="T7" fmla="*/ 0 h 5"/>
              <a:gd name="T8" fmla="*/ 28 w 31"/>
              <a:gd name="T9" fmla="*/ 0 h 5"/>
              <a:gd name="T10" fmla="*/ 31 w 31"/>
              <a:gd name="T11" fmla="*/ 2 h 5"/>
              <a:gd name="T12" fmla="*/ 28 w 31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5">
                <a:moveTo>
                  <a:pt x="28" y="5"/>
                </a:move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1" y="2"/>
                </a:cubicBezTo>
                <a:cubicBezTo>
                  <a:pt x="31" y="4"/>
                  <a:pt x="29" y="5"/>
                  <a:pt x="28" y="5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3" name="出自【趣你的PPT】(微信:qunideppt)：最优质的PPT资源库"/>
          <p:cNvSpPr>
            <a:spLocks/>
          </p:cNvSpPr>
          <p:nvPr/>
        </p:nvSpPr>
        <p:spPr bwMode="auto">
          <a:xfrm>
            <a:off x="4734636" y="3392899"/>
            <a:ext cx="56618" cy="34234"/>
          </a:xfrm>
          <a:custGeom>
            <a:avLst/>
            <a:gdLst>
              <a:gd name="T0" fmla="*/ 3 w 28"/>
              <a:gd name="T1" fmla="*/ 17 h 17"/>
              <a:gd name="T2" fmla="*/ 1 w 28"/>
              <a:gd name="T3" fmla="*/ 16 h 17"/>
              <a:gd name="T4" fmla="*/ 2 w 28"/>
              <a:gd name="T5" fmla="*/ 13 h 17"/>
              <a:gd name="T6" fmla="*/ 24 w 28"/>
              <a:gd name="T7" fmla="*/ 0 h 17"/>
              <a:gd name="T8" fmla="*/ 27 w 28"/>
              <a:gd name="T9" fmla="*/ 1 h 17"/>
              <a:gd name="T10" fmla="*/ 26 w 28"/>
              <a:gd name="T11" fmla="*/ 4 h 17"/>
              <a:gd name="T12" fmla="*/ 4 w 28"/>
              <a:gd name="T13" fmla="*/ 17 h 17"/>
              <a:gd name="T14" fmla="*/ 3 w 28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7">
                <a:moveTo>
                  <a:pt x="3" y="17"/>
                </a:moveTo>
                <a:cubicBezTo>
                  <a:pt x="2" y="17"/>
                  <a:pt x="1" y="17"/>
                  <a:pt x="1" y="16"/>
                </a:cubicBezTo>
                <a:cubicBezTo>
                  <a:pt x="0" y="15"/>
                  <a:pt x="1" y="14"/>
                  <a:pt x="2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6" y="0"/>
                  <a:pt x="27" y="1"/>
                </a:cubicBezTo>
                <a:cubicBezTo>
                  <a:pt x="28" y="2"/>
                  <a:pt x="27" y="4"/>
                  <a:pt x="26" y="4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7"/>
                  <a:pt x="3" y="17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93887" y="3241479"/>
            <a:ext cx="186970" cy="222521"/>
          </a:xfrm>
          <a:custGeom>
            <a:avLst/>
            <a:gdLst>
              <a:gd name="T0" fmla="*/ 68 w 92"/>
              <a:gd name="T1" fmla="*/ 110 h 110"/>
              <a:gd name="T2" fmla="*/ 68 w 92"/>
              <a:gd name="T3" fmla="*/ 110 h 110"/>
              <a:gd name="T4" fmla="*/ 25 w 92"/>
              <a:gd name="T5" fmla="*/ 110 h 110"/>
              <a:gd name="T6" fmla="*/ 20 w 92"/>
              <a:gd name="T7" fmla="*/ 106 h 110"/>
              <a:gd name="T8" fmla="*/ 21 w 92"/>
              <a:gd name="T9" fmla="*/ 106 h 110"/>
              <a:gd name="T10" fmla="*/ 18 w 92"/>
              <a:gd name="T11" fmla="*/ 90 h 110"/>
              <a:gd name="T12" fmla="*/ 0 w 92"/>
              <a:gd name="T13" fmla="*/ 46 h 110"/>
              <a:gd name="T14" fmla="*/ 46 w 92"/>
              <a:gd name="T15" fmla="*/ 0 h 110"/>
              <a:gd name="T16" fmla="*/ 92 w 92"/>
              <a:gd name="T17" fmla="*/ 46 h 110"/>
              <a:gd name="T18" fmla="*/ 75 w 92"/>
              <a:gd name="T19" fmla="*/ 90 h 110"/>
              <a:gd name="T20" fmla="*/ 72 w 92"/>
              <a:gd name="T21" fmla="*/ 106 h 110"/>
              <a:gd name="T22" fmla="*/ 72 w 92"/>
              <a:gd name="T23" fmla="*/ 106 h 110"/>
              <a:gd name="T24" fmla="*/ 68 w 92"/>
              <a:gd name="T25" fmla="*/ 110 h 110"/>
              <a:gd name="T26" fmla="*/ 25 w 92"/>
              <a:gd name="T27" fmla="*/ 102 h 110"/>
              <a:gd name="T28" fmla="*/ 21 w 92"/>
              <a:gd name="T29" fmla="*/ 106 h 110"/>
              <a:gd name="T30" fmla="*/ 25 w 92"/>
              <a:gd name="T31" fmla="*/ 102 h 110"/>
              <a:gd name="T32" fmla="*/ 68 w 92"/>
              <a:gd name="T33" fmla="*/ 102 h 110"/>
              <a:gd name="T34" fmla="*/ 70 w 92"/>
              <a:gd name="T35" fmla="*/ 103 h 110"/>
              <a:gd name="T36" fmla="*/ 68 w 92"/>
              <a:gd name="T37" fmla="*/ 102 h 110"/>
              <a:gd name="T38" fmla="*/ 29 w 92"/>
              <a:gd name="T39" fmla="*/ 102 h 110"/>
              <a:gd name="T40" fmla="*/ 63 w 92"/>
              <a:gd name="T41" fmla="*/ 102 h 110"/>
              <a:gd name="T42" fmla="*/ 64 w 92"/>
              <a:gd name="T43" fmla="*/ 99 h 110"/>
              <a:gd name="T44" fmla="*/ 68 w 92"/>
              <a:gd name="T45" fmla="*/ 85 h 110"/>
              <a:gd name="T46" fmla="*/ 84 w 92"/>
              <a:gd name="T47" fmla="*/ 46 h 110"/>
              <a:gd name="T48" fmla="*/ 46 w 92"/>
              <a:gd name="T49" fmla="*/ 8 h 110"/>
              <a:gd name="T50" fmla="*/ 8 w 92"/>
              <a:gd name="T51" fmla="*/ 46 h 110"/>
              <a:gd name="T52" fmla="*/ 24 w 92"/>
              <a:gd name="T53" fmla="*/ 85 h 110"/>
              <a:gd name="T54" fmla="*/ 28 w 92"/>
              <a:gd name="T55" fmla="*/ 99 h 110"/>
              <a:gd name="T56" fmla="*/ 29 w 92"/>
              <a:gd name="T57" fmla="*/ 102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" h="110">
                <a:moveTo>
                  <a:pt x="68" y="110"/>
                </a:moveTo>
                <a:cubicBezTo>
                  <a:pt x="68" y="110"/>
                  <a:pt x="68" y="110"/>
                  <a:pt x="68" y="110"/>
                </a:cubicBezTo>
                <a:cubicBezTo>
                  <a:pt x="25" y="110"/>
                  <a:pt x="25" y="110"/>
                  <a:pt x="25" y="110"/>
                </a:cubicBezTo>
                <a:cubicBezTo>
                  <a:pt x="22" y="110"/>
                  <a:pt x="20" y="108"/>
                  <a:pt x="20" y="106"/>
                </a:cubicBezTo>
                <a:cubicBezTo>
                  <a:pt x="20" y="106"/>
                  <a:pt x="21" y="106"/>
                  <a:pt x="21" y="106"/>
                </a:cubicBezTo>
                <a:cubicBezTo>
                  <a:pt x="21" y="103"/>
                  <a:pt x="21" y="94"/>
                  <a:pt x="18" y="90"/>
                </a:cubicBezTo>
                <a:cubicBezTo>
                  <a:pt x="0" y="68"/>
                  <a:pt x="0" y="46"/>
                  <a:pt x="0" y="46"/>
                </a:cubicBezTo>
                <a:cubicBezTo>
                  <a:pt x="0" y="21"/>
                  <a:pt x="21" y="0"/>
                  <a:pt x="46" y="0"/>
                </a:cubicBezTo>
                <a:cubicBezTo>
                  <a:pt x="72" y="0"/>
                  <a:pt x="92" y="21"/>
                  <a:pt x="92" y="46"/>
                </a:cubicBezTo>
                <a:cubicBezTo>
                  <a:pt x="92" y="46"/>
                  <a:pt x="92" y="68"/>
                  <a:pt x="75" y="90"/>
                </a:cubicBezTo>
                <a:cubicBezTo>
                  <a:pt x="71" y="94"/>
                  <a:pt x="71" y="103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8"/>
                  <a:pt x="70" y="110"/>
                  <a:pt x="68" y="110"/>
                </a:cubicBezTo>
                <a:close/>
                <a:moveTo>
                  <a:pt x="25" y="102"/>
                </a:moveTo>
                <a:cubicBezTo>
                  <a:pt x="22" y="102"/>
                  <a:pt x="21" y="104"/>
                  <a:pt x="21" y="106"/>
                </a:cubicBezTo>
                <a:cubicBezTo>
                  <a:pt x="21" y="104"/>
                  <a:pt x="23" y="102"/>
                  <a:pt x="25" y="102"/>
                </a:cubicBezTo>
                <a:close/>
                <a:moveTo>
                  <a:pt x="68" y="102"/>
                </a:moveTo>
                <a:cubicBezTo>
                  <a:pt x="69" y="102"/>
                  <a:pt x="69" y="103"/>
                  <a:pt x="70" y="103"/>
                </a:cubicBezTo>
                <a:cubicBezTo>
                  <a:pt x="69" y="103"/>
                  <a:pt x="69" y="102"/>
                  <a:pt x="68" y="102"/>
                </a:cubicBezTo>
                <a:close/>
                <a:moveTo>
                  <a:pt x="29" y="102"/>
                </a:moveTo>
                <a:cubicBezTo>
                  <a:pt x="63" y="102"/>
                  <a:pt x="63" y="102"/>
                  <a:pt x="63" y="102"/>
                </a:cubicBezTo>
                <a:cubicBezTo>
                  <a:pt x="64" y="100"/>
                  <a:pt x="64" y="99"/>
                  <a:pt x="64" y="99"/>
                </a:cubicBezTo>
                <a:cubicBezTo>
                  <a:pt x="64" y="93"/>
                  <a:pt x="66" y="88"/>
                  <a:pt x="68" y="85"/>
                </a:cubicBezTo>
                <a:cubicBezTo>
                  <a:pt x="84" y="65"/>
                  <a:pt x="84" y="46"/>
                  <a:pt x="84" y="46"/>
                </a:cubicBezTo>
                <a:cubicBezTo>
                  <a:pt x="84" y="25"/>
                  <a:pt x="67" y="8"/>
                  <a:pt x="46" y="8"/>
                </a:cubicBezTo>
                <a:cubicBezTo>
                  <a:pt x="25" y="8"/>
                  <a:pt x="8" y="25"/>
                  <a:pt x="8" y="46"/>
                </a:cubicBezTo>
                <a:cubicBezTo>
                  <a:pt x="8" y="46"/>
                  <a:pt x="8" y="65"/>
                  <a:pt x="24" y="85"/>
                </a:cubicBezTo>
                <a:cubicBezTo>
                  <a:pt x="26" y="88"/>
                  <a:pt x="28" y="93"/>
                  <a:pt x="28" y="99"/>
                </a:cubicBezTo>
                <a:cubicBezTo>
                  <a:pt x="28" y="99"/>
                  <a:pt x="29" y="100"/>
                  <a:pt x="29" y="102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5" name="出自【趣你的PPT】(微信:qunideppt)：最优质的PPT资源库"/>
          <p:cNvSpPr>
            <a:spLocks/>
          </p:cNvSpPr>
          <p:nvPr/>
        </p:nvSpPr>
        <p:spPr bwMode="auto">
          <a:xfrm>
            <a:off x="4838655" y="3466634"/>
            <a:ext cx="97435" cy="15800"/>
          </a:xfrm>
          <a:custGeom>
            <a:avLst/>
            <a:gdLst>
              <a:gd name="T0" fmla="*/ 44 w 48"/>
              <a:gd name="T1" fmla="*/ 8 h 8"/>
              <a:gd name="T2" fmla="*/ 4 w 48"/>
              <a:gd name="T3" fmla="*/ 8 h 8"/>
              <a:gd name="T4" fmla="*/ 0 w 48"/>
              <a:gd name="T5" fmla="*/ 4 h 8"/>
              <a:gd name="T6" fmla="*/ 4 w 48"/>
              <a:gd name="T7" fmla="*/ 0 h 8"/>
              <a:gd name="T8" fmla="*/ 44 w 48"/>
              <a:gd name="T9" fmla="*/ 0 h 8"/>
              <a:gd name="T10" fmla="*/ 48 w 48"/>
              <a:gd name="T11" fmla="*/ 4 h 8"/>
              <a:gd name="T12" fmla="*/ 44 w 4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8">
                <a:moveTo>
                  <a:pt x="44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cubicBezTo>
                  <a:pt x="48" y="6"/>
                  <a:pt x="46" y="8"/>
                  <a:pt x="44" y="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6" name="出自【趣你的PPT】(微信:qunideppt)：最优质的PPT资源库"/>
          <p:cNvSpPr>
            <a:spLocks/>
          </p:cNvSpPr>
          <p:nvPr/>
        </p:nvSpPr>
        <p:spPr bwMode="auto">
          <a:xfrm>
            <a:off x="4845238" y="3482434"/>
            <a:ext cx="84268" cy="18434"/>
          </a:xfrm>
          <a:custGeom>
            <a:avLst/>
            <a:gdLst>
              <a:gd name="T0" fmla="*/ 38 w 42"/>
              <a:gd name="T1" fmla="*/ 9 h 9"/>
              <a:gd name="T2" fmla="*/ 4 w 42"/>
              <a:gd name="T3" fmla="*/ 9 h 9"/>
              <a:gd name="T4" fmla="*/ 0 w 42"/>
              <a:gd name="T5" fmla="*/ 4 h 9"/>
              <a:gd name="T6" fmla="*/ 4 w 42"/>
              <a:gd name="T7" fmla="*/ 0 h 9"/>
              <a:gd name="T8" fmla="*/ 38 w 42"/>
              <a:gd name="T9" fmla="*/ 0 h 9"/>
              <a:gd name="T10" fmla="*/ 42 w 42"/>
              <a:gd name="T11" fmla="*/ 4 h 9"/>
              <a:gd name="T12" fmla="*/ 38 w 42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9">
                <a:moveTo>
                  <a:pt x="38" y="9"/>
                </a:move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2" y="2"/>
                  <a:pt x="42" y="4"/>
                </a:cubicBezTo>
                <a:cubicBezTo>
                  <a:pt x="42" y="7"/>
                  <a:pt x="40" y="9"/>
                  <a:pt x="38" y="9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7" name="出自【趣你的PPT】(微信:qunideppt)：最优质的PPT资源库"/>
          <p:cNvSpPr>
            <a:spLocks/>
          </p:cNvSpPr>
          <p:nvPr/>
        </p:nvSpPr>
        <p:spPr bwMode="auto">
          <a:xfrm>
            <a:off x="4854455" y="3500868"/>
            <a:ext cx="65835" cy="15800"/>
          </a:xfrm>
          <a:custGeom>
            <a:avLst/>
            <a:gdLst>
              <a:gd name="T0" fmla="*/ 28 w 32"/>
              <a:gd name="T1" fmla="*/ 8 h 8"/>
              <a:gd name="T2" fmla="*/ 4 w 32"/>
              <a:gd name="T3" fmla="*/ 8 h 8"/>
              <a:gd name="T4" fmla="*/ 0 w 32"/>
              <a:gd name="T5" fmla="*/ 4 h 8"/>
              <a:gd name="T6" fmla="*/ 4 w 32"/>
              <a:gd name="T7" fmla="*/ 0 h 8"/>
              <a:gd name="T8" fmla="*/ 28 w 32"/>
              <a:gd name="T9" fmla="*/ 0 h 8"/>
              <a:gd name="T10" fmla="*/ 32 w 32"/>
              <a:gd name="T11" fmla="*/ 4 h 8"/>
              <a:gd name="T12" fmla="*/ 28 w 3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28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2" y="2"/>
                  <a:pt x="32" y="4"/>
                </a:cubicBezTo>
                <a:cubicBezTo>
                  <a:pt x="32" y="6"/>
                  <a:pt x="30" y="8"/>
                  <a:pt x="28" y="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25335" y="4643755"/>
            <a:ext cx="30284" cy="189603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46333" y="4724073"/>
            <a:ext cx="189603" cy="31601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52507" y="3406723"/>
            <a:ext cx="31601" cy="189603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74822" y="3484408"/>
            <a:ext cx="188287" cy="32918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58815" y="2566018"/>
            <a:ext cx="32918" cy="188287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82447" y="2642386"/>
            <a:ext cx="188287" cy="32918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60817" y="2111759"/>
            <a:ext cx="32918" cy="188287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49" y="2188127"/>
            <a:ext cx="188287" cy="32918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82158" y="3441616"/>
            <a:ext cx="32918" cy="188287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03157" y="3520618"/>
            <a:ext cx="190921" cy="30284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92" name="出自【趣你的PPT】(微信:qunideppt)：最优质的PPT资源库"/>
          <p:cNvSpPr txBox="1"/>
          <p:nvPr/>
        </p:nvSpPr>
        <p:spPr>
          <a:xfrm>
            <a:off x="6696504" y="4266325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mind</a:t>
            </a:r>
          </a:p>
        </p:txBody>
      </p:sp>
      <p:sp>
        <p:nvSpPr>
          <p:cNvPr id="193" name="出自【趣你的PPT】(微信:qunideppt)：最优质的PPT资源库"/>
          <p:cNvSpPr txBox="1"/>
          <p:nvPr/>
        </p:nvSpPr>
        <p:spPr>
          <a:xfrm>
            <a:off x="6670493" y="38563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Idea</a:t>
            </a:r>
          </a:p>
        </p:txBody>
      </p:sp>
      <p:sp>
        <p:nvSpPr>
          <p:cNvPr id="194" name="出自【趣你的PPT】(微信:qunideppt)：最优质的PPT资源库"/>
          <p:cNvSpPr txBox="1"/>
          <p:nvPr/>
        </p:nvSpPr>
        <p:spPr>
          <a:xfrm>
            <a:off x="6639061" y="2457851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Creative</a:t>
            </a:r>
          </a:p>
        </p:txBody>
      </p:sp>
      <p:sp>
        <p:nvSpPr>
          <p:cNvPr id="195" name="出自【趣你的PPT】(微信:qunideppt)：最优质的PPT资源库"/>
          <p:cNvSpPr txBox="1"/>
          <p:nvPr/>
        </p:nvSpPr>
        <p:spPr>
          <a:xfrm>
            <a:off x="5034996" y="42052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Brain</a:t>
            </a:r>
          </a:p>
        </p:txBody>
      </p:sp>
      <p:sp>
        <p:nvSpPr>
          <p:cNvPr id="196" name="出自【趣你的PPT】(微信:qunideppt)：最优质的PPT资源库"/>
          <p:cNvSpPr txBox="1"/>
          <p:nvPr/>
        </p:nvSpPr>
        <p:spPr>
          <a:xfrm>
            <a:off x="5016407" y="3301618"/>
            <a:ext cx="79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Learn</a:t>
            </a:r>
          </a:p>
        </p:txBody>
      </p:sp>
      <p:sp>
        <p:nvSpPr>
          <p:cNvPr id="197" name="出自【趣你的PPT】(微信:qunideppt)：最优质的PPT资源库"/>
          <p:cNvSpPr txBox="1"/>
          <p:nvPr/>
        </p:nvSpPr>
        <p:spPr>
          <a:xfrm>
            <a:off x="4959743" y="205033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Think</a:t>
            </a:r>
          </a:p>
        </p:txBody>
      </p:sp>
      <p:sp>
        <p:nvSpPr>
          <p:cNvPr id="205" name="出自【趣你的PPT】(微信:qunideppt)：最优质的PPT资源库"/>
          <p:cNvSpPr txBox="1">
            <a:spLocks/>
          </p:cNvSpPr>
          <p:nvPr/>
        </p:nvSpPr>
        <p:spPr>
          <a:xfrm>
            <a:off x="8186921" y="2190773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206" name="出自【趣你的PPT】(微信:qunideppt)：最优质的PPT资源库"/>
          <p:cNvSpPr txBox="1">
            <a:spLocks/>
          </p:cNvSpPr>
          <p:nvPr/>
        </p:nvSpPr>
        <p:spPr>
          <a:xfrm>
            <a:off x="8090637" y="1871536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07" name="出自【趣你的PPT】(微信:qunideppt)：最优质的PPT资源库"/>
          <p:cNvSpPr/>
          <p:nvPr/>
        </p:nvSpPr>
        <p:spPr>
          <a:xfrm>
            <a:off x="2092170" y="2118263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208" name="出自【趣你的PPT】(微信:qunideppt)：最优质的PPT资源库"/>
          <p:cNvSpPr txBox="1"/>
          <p:nvPr/>
        </p:nvSpPr>
        <p:spPr>
          <a:xfrm>
            <a:off x="2487472" y="1837009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出自【趣你的PPT】(微信:qunideppt)：最优质的PPT资源库"/>
          <p:cNvSpPr txBox="1">
            <a:spLocks/>
          </p:cNvSpPr>
          <p:nvPr/>
        </p:nvSpPr>
        <p:spPr>
          <a:xfrm>
            <a:off x="8186921" y="348198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210" name="出自【趣你的PPT】(微信:qunideppt)：最优质的PPT资源库"/>
          <p:cNvSpPr txBox="1">
            <a:spLocks/>
          </p:cNvSpPr>
          <p:nvPr/>
        </p:nvSpPr>
        <p:spPr>
          <a:xfrm>
            <a:off x="8090637" y="316275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1" name="出自【趣你的PPT】(微信:qunideppt)：最优质的PPT资源库"/>
          <p:cNvSpPr/>
          <p:nvPr/>
        </p:nvSpPr>
        <p:spPr>
          <a:xfrm>
            <a:off x="2092170" y="3409478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212" name="出自【趣你的PPT】(微信:qunideppt)：最优质的PPT资源库"/>
          <p:cNvSpPr txBox="1"/>
          <p:nvPr/>
        </p:nvSpPr>
        <p:spPr>
          <a:xfrm>
            <a:off x="2487472" y="3128224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出自【趣你的PPT】(微信:qunideppt)：最优质的PPT资源库"/>
          <p:cNvSpPr txBox="1">
            <a:spLocks/>
          </p:cNvSpPr>
          <p:nvPr/>
        </p:nvSpPr>
        <p:spPr>
          <a:xfrm>
            <a:off x="8186921" y="4751782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214" name="出自【趣你的PPT】(微信:qunideppt)：最优质的PPT资源库"/>
          <p:cNvSpPr txBox="1">
            <a:spLocks/>
          </p:cNvSpPr>
          <p:nvPr/>
        </p:nvSpPr>
        <p:spPr>
          <a:xfrm>
            <a:off x="8090637" y="4432545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5" name="出自【趣你的PPT】(微信:qunideppt)：最优质的PPT资源库"/>
          <p:cNvSpPr/>
          <p:nvPr/>
        </p:nvSpPr>
        <p:spPr>
          <a:xfrm>
            <a:off x="2092170" y="4679272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216" name="出自【趣你的PPT】(微信:qunideppt)：最优质的PPT资源库"/>
          <p:cNvSpPr txBox="1"/>
          <p:nvPr/>
        </p:nvSpPr>
        <p:spPr>
          <a:xfrm>
            <a:off x="2487472" y="4398018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8" name="Group 187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189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64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5" t="2371" r="892" b="23477"/>
          <a:stretch>
            <a:fillRect/>
          </a:stretch>
        </p:blipFill>
        <p:spPr>
          <a:xfrm>
            <a:off x="6162392" y="1788719"/>
            <a:ext cx="4671512" cy="2372810"/>
          </a:xfrm>
          <a:custGeom>
            <a:avLst/>
            <a:gdLst>
              <a:gd name="connsiteX0" fmla="*/ 0 w 4671512"/>
              <a:gd name="connsiteY0" fmla="*/ 0 h 2372810"/>
              <a:gd name="connsiteX1" fmla="*/ 4671512 w 4671512"/>
              <a:gd name="connsiteY1" fmla="*/ 0 h 2372810"/>
              <a:gd name="connsiteX2" fmla="*/ 4671512 w 4671512"/>
              <a:gd name="connsiteY2" fmla="*/ 2372810 h 2372810"/>
              <a:gd name="connsiteX3" fmla="*/ 0 w 4671512"/>
              <a:gd name="connsiteY3" fmla="*/ 2372810 h 23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1512" h="2372810">
                <a:moveTo>
                  <a:pt x="0" y="0"/>
                </a:moveTo>
                <a:lnTo>
                  <a:pt x="4671512" y="0"/>
                </a:lnTo>
                <a:lnTo>
                  <a:pt x="4671512" y="2372810"/>
                </a:lnTo>
                <a:lnTo>
                  <a:pt x="0" y="2372810"/>
                </a:lnTo>
                <a:close/>
              </a:path>
            </a:pathLst>
          </a:cu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1278386" y="1788718"/>
            <a:ext cx="4817613" cy="2372810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3150057" y="2117702"/>
            <a:ext cx="285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点此添加您的标题</a:t>
            </a: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1710084" y="4673381"/>
            <a:ext cx="625033" cy="625033"/>
            <a:chOff x="1967696" y="4294208"/>
            <a:chExt cx="625033" cy="625033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967696" y="4294208"/>
              <a:ext cx="625033" cy="625033"/>
            </a:xfrm>
            <a:prstGeom prst="ellipse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14962" y="4449702"/>
              <a:ext cx="330500" cy="314045"/>
            </a:xfrm>
            <a:custGeom>
              <a:avLst/>
              <a:gdLst>
                <a:gd name="T0" fmla="*/ 111421 w 634"/>
                <a:gd name="T1" fmla="*/ 15824 h 604"/>
                <a:gd name="T2" fmla="*/ 111421 w 634"/>
                <a:gd name="T3" fmla="*/ 15824 h 604"/>
                <a:gd name="T4" fmla="*/ 5048 w 634"/>
                <a:gd name="T5" fmla="*/ 79120 h 604"/>
                <a:gd name="T6" fmla="*/ 5048 w 634"/>
                <a:gd name="T7" fmla="*/ 79120 h 604"/>
                <a:gd name="T8" fmla="*/ 100603 w 634"/>
                <a:gd name="T9" fmla="*/ 121557 h 604"/>
                <a:gd name="T10" fmla="*/ 121878 w 634"/>
                <a:gd name="T11" fmla="*/ 121557 h 604"/>
                <a:gd name="T12" fmla="*/ 217433 w 634"/>
                <a:gd name="T13" fmla="*/ 79120 h 604"/>
                <a:gd name="T14" fmla="*/ 217433 w 634"/>
                <a:gd name="T15" fmla="*/ 57901 h 604"/>
                <a:gd name="T16" fmla="*/ 121878 w 634"/>
                <a:gd name="T17" fmla="*/ 5035 h 604"/>
                <a:gd name="T18" fmla="*/ 100603 w 634"/>
                <a:gd name="T19" fmla="*/ 5035 h 604"/>
                <a:gd name="T20" fmla="*/ 5048 w 634"/>
                <a:gd name="T21" fmla="*/ 57901 h 604"/>
                <a:gd name="T22" fmla="*/ 5048 w 634"/>
                <a:gd name="T23" fmla="*/ 79120 h 604"/>
                <a:gd name="T24" fmla="*/ 111421 w 634"/>
                <a:gd name="T25" fmla="*/ 15824 h 604"/>
                <a:gd name="T26" fmla="*/ 111421 w 634"/>
                <a:gd name="T27" fmla="*/ 15824 h 604"/>
                <a:gd name="T28" fmla="*/ 212024 w 634"/>
                <a:gd name="T29" fmla="*/ 68690 h 604"/>
                <a:gd name="T30" fmla="*/ 111421 w 634"/>
                <a:gd name="T31" fmla="*/ 111127 h 604"/>
                <a:gd name="T32" fmla="*/ 15866 w 634"/>
                <a:gd name="T33" fmla="*/ 68690 h 604"/>
                <a:gd name="T34" fmla="*/ 111421 w 634"/>
                <a:gd name="T35" fmla="*/ 15824 h 604"/>
                <a:gd name="T36" fmla="*/ 111421 w 634"/>
                <a:gd name="T37" fmla="*/ 201036 h 604"/>
                <a:gd name="T38" fmla="*/ 111421 w 634"/>
                <a:gd name="T39" fmla="*/ 201036 h 604"/>
                <a:gd name="T40" fmla="*/ 15866 w 634"/>
                <a:gd name="T41" fmla="*/ 158599 h 604"/>
                <a:gd name="T42" fmla="*/ 0 w 634"/>
                <a:gd name="T43" fmla="*/ 153564 h 604"/>
                <a:gd name="T44" fmla="*/ 5048 w 634"/>
                <a:gd name="T45" fmla="*/ 169388 h 604"/>
                <a:gd name="T46" fmla="*/ 100603 w 634"/>
                <a:gd name="T47" fmla="*/ 211825 h 604"/>
                <a:gd name="T48" fmla="*/ 121878 w 634"/>
                <a:gd name="T49" fmla="*/ 211825 h 604"/>
                <a:gd name="T50" fmla="*/ 217433 w 634"/>
                <a:gd name="T51" fmla="*/ 169388 h 604"/>
                <a:gd name="T52" fmla="*/ 228250 w 634"/>
                <a:gd name="T53" fmla="*/ 153564 h 604"/>
                <a:gd name="T54" fmla="*/ 212024 w 634"/>
                <a:gd name="T55" fmla="*/ 158599 h 604"/>
                <a:gd name="T56" fmla="*/ 111421 w 634"/>
                <a:gd name="T57" fmla="*/ 201036 h 604"/>
                <a:gd name="T58" fmla="*/ 5048 w 634"/>
                <a:gd name="T59" fmla="*/ 121557 h 604"/>
                <a:gd name="T60" fmla="*/ 5048 w 634"/>
                <a:gd name="T61" fmla="*/ 121557 h 604"/>
                <a:gd name="T62" fmla="*/ 100603 w 634"/>
                <a:gd name="T63" fmla="*/ 169388 h 604"/>
                <a:gd name="T64" fmla="*/ 121878 w 634"/>
                <a:gd name="T65" fmla="*/ 169388 h 604"/>
                <a:gd name="T66" fmla="*/ 217433 w 634"/>
                <a:gd name="T67" fmla="*/ 121557 h 604"/>
                <a:gd name="T68" fmla="*/ 228250 w 634"/>
                <a:gd name="T69" fmla="*/ 105733 h 604"/>
                <a:gd name="T70" fmla="*/ 212024 w 634"/>
                <a:gd name="T71" fmla="*/ 111127 h 604"/>
                <a:gd name="T72" fmla="*/ 111421 w 634"/>
                <a:gd name="T73" fmla="*/ 158599 h 604"/>
                <a:gd name="T74" fmla="*/ 15866 w 634"/>
                <a:gd name="T75" fmla="*/ 111127 h 604"/>
                <a:gd name="T76" fmla="*/ 0 w 634"/>
                <a:gd name="T77" fmla="*/ 105733 h 604"/>
                <a:gd name="T78" fmla="*/ 5048 w 634"/>
                <a:gd name="T79" fmla="*/ 121557 h 60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04">
                  <a:moveTo>
                    <a:pt x="309" y="44"/>
                  </a:moveTo>
                  <a:lnTo>
                    <a:pt x="309" y="44"/>
                  </a:lnTo>
                  <a:close/>
                  <a:moveTo>
                    <a:pt x="14" y="220"/>
                  </a:moveTo>
                  <a:lnTo>
                    <a:pt x="14" y="220"/>
                  </a:lnTo>
                  <a:cubicBezTo>
                    <a:pt x="279" y="338"/>
                    <a:pt x="279" y="338"/>
                    <a:pt x="279" y="338"/>
                  </a:cubicBezTo>
                  <a:cubicBezTo>
                    <a:pt x="309" y="353"/>
                    <a:pt x="324" y="353"/>
                    <a:pt x="338" y="338"/>
                  </a:cubicBezTo>
                  <a:cubicBezTo>
                    <a:pt x="603" y="220"/>
                    <a:pt x="603" y="220"/>
                    <a:pt x="603" y="220"/>
                  </a:cubicBezTo>
                  <a:cubicBezTo>
                    <a:pt x="633" y="206"/>
                    <a:pt x="633" y="176"/>
                    <a:pt x="603" y="161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324" y="0"/>
                    <a:pt x="309" y="14"/>
                    <a:pt x="279" y="14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0" y="176"/>
                    <a:pt x="0" y="206"/>
                    <a:pt x="14" y="220"/>
                  </a:cubicBezTo>
                  <a:close/>
                  <a:moveTo>
                    <a:pt x="309" y="44"/>
                  </a:moveTo>
                  <a:lnTo>
                    <a:pt x="309" y="44"/>
                  </a:lnTo>
                  <a:cubicBezTo>
                    <a:pt x="588" y="191"/>
                    <a:pt x="588" y="191"/>
                    <a:pt x="588" y="191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44" y="191"/>
                    <a:pt x="44" y="191"/>
                    <a:pt x="44" y="191"/>
                  </a:cubicBezTo>
                  <a:lnTo>
                    <a:pt x="309" y="44"/>
                  </a:lnTo>
                  <a:close/>
                  <a:moveTo>
                    <a:pt x="309" y="559"/>
                  </a:moveTo>
                  <a:lnTo>
                    <a:pt x="309" y="559"/>
                  </a:lnTo>
                  <a:cubicBezTo>
                    <a:pt x="44" y="441"/>
                    <a:pt x="44" y="441"/>
                    <a:pt x="44" y="441"/>
                  </a:cubicBezTo>
                  <a:cubicBezTo>
                    <a:pt x="44" y="441"/>
                    <a:pt x="14" y="427"/>
                    <a:pt x="0" y="427"/>
                  </a:cubicBezTo>
                  <a:cubicBezTo>
                    <a:pt x="0" y="441"/>
                    <a:pt x="0" y="456"/>
                    <a:pt x="14" y="471"/>
                  </a:cubicBezTo>
                  <a:cubicBezTo>
                    <a:pt x="279" y="589"/>
                    <a:pt x="279" y="589"/>
                    <a:pt x="279" y="589"/>
                  </a:cubicBezTo>
                  <a:cubicBezTo>
                    <a:pt x="309" y="603"/>
                    <a:pt x="324" y="603"/>
                    <a:pt x="338" y="589"/>
                  </a:cubicBezTo>
                  <a:cubicBezTo>
                    <a:pt x="603" y="471"/>
                    <a:pt x="603" y="471"/>
                    <a:pt x="603" y="471"/>
                  </a:cubicBezTo>
                  <a:cubicBezTo>
                    <a:pt x="618" y="471"/>
                    <a:pt x="633" y="441"/>
                    <a:pt x="633" y="427"/>
                  </a:cubicBezTo>
                  <a:cubicBezTo>
                    <a:pt x="618" y="427"/>
                    <a:pt x="588" y="441"/>
                    <a:pt x="588" y="441"/>
                  </a:cubicBezTo>
                  <a:lnTo>
                    <a:pt x="309" y="559"/>
                  </a:lnTo>
                  <a:close/>
                  <a:moveTo>
                    <a:pt x="14" y="338"/>
                  </a:moveTo>
                  <a:lnTo>
                    <a:pt x="14" y="338"/>
                  </a:lnTo>
                  <a:cubicBezTo>
                    <a:pt x="279" y="471"/>
                    <a:pt x="279" y="471"/>
                    <a:pt x="279" y="471"/>
                  </a:cubicBezTo>
                  <a:cubicBezTo>
                    <a:pt x="309" y="471"/>
                    <a:pt x="324" y="471"/>
                    <a:pt x="338" y="471"/>
                  </a:cubicBezTo>
                  <a:cubicBezTo>
                    <a:pt x="603" y="338"/>
                    <a:pt x="603" y="338"/>
                    <a:pt x="603" y="338"/>
                  </a:cubicBezTo>
                  <a:cubicBezTo>
                    <a:pt x="618" y="338"/>
                    <a:pt x="633" y="309"/>
                    <a:pt x="633" y="294"/>
                  </a:cubicBezTo>
                  <a:cubicBezTo>
                    <a:pt x="618" y="309"/>
                    <a:pt x="588" y="309"/>
                    <a:pt x="588" y="309"/>
                  </a:cubicBezTo>
                  <a:cubicBezTo>
                    <a:pt x="309" y="441"/>
                    <a:pt x="309" y="441"/>
                    <a:pt x="309" y="441"/>
                  </a:cubicBezTo>
                  <a:cubicBezTo>
                    <a:pt x="44" y="309"/>
                    <a:pt x="44" y="309"/>
                    <a:pt x="44" y="309"/>
                  </a:cubicBezTo>
                  <a:cubicBezTo>
                    <a:pt x="44" y="309"/>
                    <a:pt x="14" y="309"/>
                    <a:pt x="0" y="294"/>
                  </a:cubicBezTo>
                  <a:cubicBezTo>
                    <a:pt x="0" y="309"/>
                    <a:pt x="0" y="338"/>
                    <a:pt x="14" y="3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31" tIns="45716" rIns="91431" bIns="45716" anchor="ctr"/>
            <a:lstStyle/>
            <a:p>
              <a:endParaRPr lang="en-US"/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4803059" y="4690745"/>
            <a:ext cx="625033" cy="625033"/>
            <a:chOff x="4162692" y="4410112"/>
            <a:chExt cx="625033" cy="625033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4162692" y="4410112"/>
              <a:ext cx="625033" cy="625033"/>
            </a:xfrm>
            <a:prstGeom prst="ellipse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07135" y="4566410"/>
              <a:ext cx="336147" cy="312437"/>
            </a:xfrm>
            <a:custGeom>
              <a:avLst/>
              <a:gdLst>
                <a:gd name="T0" fmla="*/ 201927 w 634"/>
                <a:gd name="T1" fmla="*/ 26650 h 590"/>
                <a:gd name="T2" fmla="*/ 201927 w 634"/>
                <a:gd name="T3" fmla="*/ 26650 h 590"/>
                <a:gd name="T4" fmla="*/ 159378 w 634"/>
                <a:gd name="T5" fmla="*/ 26650 h 590"/>
                <a:gd name="T6" fmla="*/ 159378 w 634"/>
                <a:gd name="T7" fmla="*/ 10804 h 590"/>
                <a:gd name="T8" fmla="*/ 143512 w 634"/>
                <a:gd name="T9" fmla="*/ 0 h 590"/>
                <a:gd name="T10" fmla="*/ 85098 w 634"/>
                <a:gd name="T11" fmla="*/ 0 h 590"/>
                <a:gd name="T12" fmla="*/ 74641 w 634"/>
                <a:gd name="T13" fmla="*/ 10804 h 590"/>
                <a:gd name="T14" fmla="*/ 74641 w 634"/>
                <a:gd name="T15" fmla="*/ 26650 h 590"/>
                <a:gd name="T16" fmla="*/ 32092 w 634"/>
                <a:gd name="T17" fmla="*/ 26650 h 590"/>
                <a:gd name="T18" fmla="*/ 0 w 634"/>
                <a:gd name="T19" fmla="*/ 52939 h 590"/>
                <a:gd name="T20" fmla="*/ 0 w 634"/>
                <a:gd name="T21" fmla="*/ 180425 h 590"/>
                <a:gd name="T22" fmla="*/ 32092 w 634"/>
                <a:gd name="T23" fmla="*/ 212117 h 590"/>
                <a:gd name="T24" fmla="*/ 201927 w 634"/>
                <a:gd name="T25" fmla="*/ 212117 h 590"/>
                <a:gd name="T26" fmla="*/ 228249 w 634"/>
                <a:gd name="T27" fmla="*/ 180425 h 590"/>
                <a:gd name="T28" fmla="*/ 228249 w 634"/>
                <a:gd name="T29" fmla="*/ 52939 h 590"/>
                <a:gd name="T30" fmla="*/ 201927 w 634"/>
                <a:gd name="T31" fmla="*/ 26650 h 590"/>
                <a:gd name="T32" fmla="*/ 85098 w 634"/>
                <a:gd name="T33" fmla="*/ 21248 h 590"/>
                <a:gd name="T34" fmla="*/ 85098 w 634"/>
                <a:gd name="T35" fmla="*/ 21248 h 590"/>
                <a:gd name="T36" fmla="*/ 95555 w 634"/>
                <a:gd name="T37" fmla="*/ 10804 h 590"/>
                <a:gd name="T38" fmla="*/ 138104 w 634"/>
                <a:gd name="T39" fmla="*/ 10804 h 590"/>
                <a:gd name="T40" fmla="*/ 143512 w 634"/>
                <a:gd name="T41" fmla="*/ 21248 h 590"/>
                <a:gd name="T42" fmla="*/ 143512 w 634"/>
                <a:gd name="T43" fmla="*/ 26650 h 590"/>
                <a:gd name="T44" fmla="*/ 85098 w 634"/>
                <a:gd name="T45" fmla="*/ 26650 h 590"/>
                <a:gd name="T46" fmla="*/ 85098 w 634"/>
                <a:gd name="T47" fmla="*/ 21248 h 590"/>
                <a:gd name="T48" fmla="*/ 212384 w 634"/>
                <a:gd name="T49" fmla="*/ 180425 h 590"/>
                <a:gd name="T50" fmla="*/ 212384 w 634"/>
                <a:gd name="T51" fmla="*/ 180425 h 590"/>
                <a:gd name="T52" fmla="*/ 201927 w 634"/>
                <a:gd name="T53" fmla="*/ 196271 h 590"/>
                <a:gd name="T54" fmla="*/ 32092 w 634"/>
                <a:gd name="T55" fmla="*/ 196271 h 590"/>
                <a:gd name="T56" fmla="*/ 15866 w 634"/>
                <a:gd name="T57" fmla="*/ 180425 h 590"/>
                <a:gd name="T58" fmla="*/ 15866 w 634"/>
                <a:gd name="T59" fmla="*/ 106239 h 590"/>
                <a:gd name="T60" fmla="*/ 90506 w 634"/>
                <a:gd name="T61" fmla="*/ 106239 h 590"/>
                <a:gd name="T62" fmla="*/ 85098 w 634"/>
                <a:gd name="T63" fmla="*/ 111280 h 590"/>
                <a:gd name="T64" fmla="*/ 116829 w 634"/>
                <a:gd name="T65" fmla="*/ 137930 h 590"/>
                <a:gd name="T66" fmla="*/ 143512 w 634"/>
                <a:gd name="T67" fmla="*/ 111280 h 590"/>
                <a:gd name="T68" fmla="*/ 143512 w 634"/>
                <a:gd name="T69" fmla="*/ 106239 h 590"/>
                <a:gd name="T70" fmla="*/ 212384 w 634"/>
                <a:gd name="T71" fmla="*/ 106239 h 590"/>
                <a:gd name="T72" fmla="*/ 212384 w 634"/>
                <a:gd name="T73" fmla="*/ 180425 h 590"/>
                <a:gd name="T74" fmla="*/ 100963 w 634"/>
                <a:gd name="T75" fmla="*/ 111280 h 590"/>
                <a:gd name="T76" fmla="*/ 100963 w 634"/>
                <a:gd name="T77" fmla="*/ 111280 h 590"/>
                <a:gd name="T78" fmla="*/ 100963 w 634"/>
                <a:gd name="T79" fmla="*/ 106239 h 590"/>
                <a:gd name="T80" fmla="*/ 127647 w 634"/>
                <a:gd name="T81" fmla="*/ 106239 h 590"/>
                <a:gd name="T82" fmla="*/ 127647 w 634"/>
                <a:gd name="T83" fmla="*/ 111280 h 590"/>
                <a:gd name="T84" fmla="*/ 116829 w 634"/>
                <a:gd name="T85" fmla="*/ 127486 h 590"/>
                <a:gd name="T86" fmla="*/ 100963 w 634"/>
                <a:gd name="T87" fmla="*/ 111280 h 590"/>
                <a:gd name="T88" fmla="*/ 212384 w 634"/>
                <a:gd name="T89" fmla="*/ 90033 h 590"/>
                <a:gd name="T90" fmla="*/ 212384 w 634"/>
                <a:gd name="T91" fmla="*/ 90033 h 590"/>
                <a:gd name="T92" fmla="*/ 15866 w 634"/>
                <a:gd name="T93" fmla="*/ 90033 h 590"/>
                <a:gd name="T94" fmla="*/ 15866 w 634"/>
                <a:gd name="T95" fmla="*/ 52939 h 590"/>
                <a:gd name="T96" fmla="*/ 32092 w 634"/>
                <a:gd name="T97" fmla="*/ 42495 h 590"/>
                <a:gd name="T98" fmla="*/ 201927 w 634"/>
                <a:gd name="T99" fmla="*/ 42495 h 590"/>
                <a:gd name="T100" fmla="*/ 212384 w 634"/>
                <a:gd name="T101" fmla="*/ 52939 h 590"/>
                <a:gd name="T102" fmla="*/ 212384 w 634"/>
                <a:gd name="T103" fmla="*/ 90033 h 59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34" h="590">
                  <a:moveTo>
                    <a:pt x="560" y="74"/>
                  </a:moveTo>
                  <a:lnTo>
                    <a:pt x="560" y="74"/>
                  </a:lnTo>
                  <a:cubicBezTo>
                    <a:pt x="442" y="74"/>
                    <a:pt x="442" y="74"/>
                    <a:pt x="442" y="74"/>
                  </a:cubicBezTo>
                  <a:cubicBezTo>
                    <a:pt x="442" y="30"/>
                    <a:pt x="442" y="30"/>
                    <a:pt x="442" y="30"/>
                  </a:cubicBezTo>
                  <a:cubicBezTo>
                    <a:pt x="442" y="15"/>
                    <a:pt x="412" y="0"/>
                    <a:pt x="398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21" y="0"/>
                    <a:pt x="207" y="15"/>
                    <a:pt x="207" y="30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44" y="74"/>
                    <a:pt x="0" y="103"/>
                    <a:pt x="0" y="147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45"/>
                    <a:pt x="44" y="589"/>
                    <a:pt x="89" y="589"/>
                  </a:cubicBezTo>
                  <a:cubicBezTo>
                    <a:pt x="560" y="589"/>
                    <a:pt x="560" y="589"/>
                    <a:pt x="560" y="589"/>
                  </a:cubicBezTo>
                  <a:cubicBezTo>
                    <a:pt x="604" y="589"/>
                    <a:pt x="633" y="545"/>
                    <a:pt x="633" y="501"/>
                  </a:cubicBezTo>
                  <a:cubicBezTo>
                    <a:pt x="633" y="147"/>
                    <a:pt x="633" y="147"/>
                    <a:pt x="633" y="147"/>
                  </a:cubicBezTo>
                  <a:cubicBezTo>
                    <a:pt x="633" y="103"/>
                    <a:pt x="604" y="74"/>
                    <a:pt x="560" y="74"/>
                  </a:cubicBezTo>
                  <a:close/>
                  <a:moveTo>
                    <a:pt x="236" y="59"/>
                  </a:moveTo>
                  <a:lnTo>
                    <a:pt x="236" y="59"/>
                  </a:lnTo>
                  <a:cubicBezTo>
                    <a:pt x="236" y="45"/>
                    <a:pt x="251" y="30"/>
                    <a:pt x="265" y="30"/>
                  </a:cubicBezTo>
                  <a:cubicBezTo>
                    <a:pt x="383" y="30"/>
                    <a:pt x="383" y="30"/>
                    <a:pt x="383" y="30"/>
                  </a:cubicBezTo>
                  <a:cubicBezTo>
                    <a:pt x="383" y="30"/>
                    <a:pt x="398" y="45"/>
                    <a:pt x="398" y="59"/>
                  </a:cubicBezTo>
                  <a:cubicBezTo>
                    <a:pt x="398" y="74"/>
                    <a:pt x="398" y="74"/>
                    <a:pt x="398" y="74"/>
                  </a:cubicBezTo>
                  <a:cubicBezTo>
                    <a:pt x="236" y="74"/>
                    <a:pt x="236" y="74"/>
                    <a:pt x="236" y="74"/>
                  </a:cubicBezTo>
                  <a:lnTo>
                    <a:pt x="236" y="59"/>
                  </a:lnTo>
                  <a:close/>
                  <a:moveTo>
                    <a:pt x="589" y="501"/>
                  </a:moveTo>
                  <a:lnTo>
                    <a:pt x="589" y="501"/>
                  </a:lnTo>
                  <a:cubicBezTo>
                    <a:pt x="589" y="530"/>
                    <a:pt x="574" y="545"/>
                    <a:pt x="560" y="545"/>
                  </a:cubicBezTo>
                  <a:cubicBezTo>
                    <a:pt x="89" y="545"/>
                    <a:pt x="89" y="545"/>
                    <a:pt x="89" y="545"/>
                  </a:cubicBezTo>
                  <a:cubicBezTo>
                    <a:pt x="59" y="545"/>
                    <a:pt x="44" y="530"/>
                    <a:pt x="44" y="501"/>
                  </a:cubicBezTo>
                  <a:cubicBezTo>
                    <a:pt x="44" y="295"/>
                    <a:pt x="44" y="295"/>
                    <a:pt x="44" y="295"/>
                  </a:cubicBezTo>
                  <a:cubicBezTo>
                    <a:pt x="251" y="295"/>
                    <a:pt x="251" y="295"/>
                    <a:pt x="251" y="295"/>
                  </a:cubicBezTo>
                  <a:cubicBezTo>
                    <a:pt x="236" y="295"/>
                    <a:pt x="236" y="309"/>
                    <a:pt x="236" y="309"/>
                  </a:cubicBezTo>
                  <a:cubicBezTo>
                    <a:pt x="236" y="354"/>
                    <a:pt x="280" y="383"/>
                    <a:pt x="324" y="383"/>
                  </a:cubicBezTo>
                  <a:cubicBezTo>
                    <a:pt x="369" y="383"/>
                    <a:pt x="398" y="354"/>
                    <a:pt x="398" y="309"/>
                  </a:cubicBezTo>
                  <a:lnTo>
                    <a:pt x="398" y="295"/>
                  </a:lnTo>
                  <a:cubicBezTo>
                    <a:pt x="589" y="295"/>
                    <a:pt x="589" y="295"/>
                    <a:pt x="589" y="295"/>
                  </a:cubicBezTo>
                  <a:lnTo>
                    <a:pt x="589" y="501"/>
                  </a:lnTo>
                  <a:close/>
                  <a:moveTo>
                    <a:pt x="280" y="309"/>
                  </a:moveTo>
                  <a:lnTo>
                    <a:pt x="280" y="309"/>
                  </a:lnTo>
                  <a:lnTo>
                    <a:pt x="280" y="295"/>
                  </a:lnTo>
                  <a:cubicBezTo>
                    <a:pt x="354" y="295"/>
                    <a:pt x="354" y="295"/>
                    <a:pt x="354" y="295"/>
                  </a:cubicBezTo>
                  <a:lnTo>
                    <a:pt x="354" y="309"/>
                  </a:lnTo>
                  <a:cubicBezTo>
                    <a:pt x="354" y="324"/>
                    <a:pt x="339" y="354"/>
                    <a:pt x="324" y="354"/>
                  </a:cubicBezTo>
                  <a:cubicBezTo>
                    <a:pt x="295" y="354"/>
                    <a:pt x="280" y="324"/>
                    <a:pt x="280" y="309"/>
                  </a:cubicBezTo>
                  <a:close/>
                  <a:moveTo>
                    <a:pt x="589" y="250"/>
                  </a:moveTo>
                  <a:lnTo>
                    <a:pt x="589" y="250"/>
                  </a:lnTo>
                  <a:cubicBezTo>
                    <a:pt x="44" y="250"/>
                    <a:pt x="44" y="250"/>
                    <a:pt x="44" y="250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33"/>
                    <a:pt x="59" y="118"/>
                    <a:pt x="89" y="118"/>
                  </a:cubicBezTo>
                  <a:cubicBezTo>
                    <a:pt x="560" y="118"/>
                    <a:pt x="560" y="118"/>
                    <a:pt x="560" y="118"/>
                  </a:cubicBezTo>
                  <a:cubicBezTo>
                    <a:pt x="574" y="118"/>
                    <a:pt x="589" y="133"/>
                    <a:pt x="589" y="147"/>
                  </a:cubicBezTo>
                  <a:lnTo>
                    <a:pt x="589" y="2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31" tIns="45716" rIns="91431" bIns="45716" anchor="ctr"/>
            <a:lstStyle/>
            <a:p>
              <a:endParaRPr lang="en-US"/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8007110" y="4690745"/>
            <a:ext cx="625033" cy="625033"/>
            <a:chOff x="6485473" y="4410112"/>
            <a:chExt cx="625033" cy="625033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6485473" y="4410112"/>
              <a:ext cx="625033" cy="625033"/>
            </a:xfrm>
            <a:prstGeom prst="ellipse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21605" y="4546244"/>
              <a:ext cx="352769" cy="352768"/>
            </a:xfrm>
            <a:custGeom>
              <a:avLst/>
              <a:gdLst>
                <a:gd name="T0" fmla="*/ 111421 w 634"/>
                <a:gd name="T1" fmla="*/ 143507 h 634"/>
                <a:gd name="T2" fmla="*/ 111421 w 634"/>
                <a:gd name="T3" fmla="*/ 143507 h 634"/>
                <a:gd name="T4" fmla="*/ 121878 w 634"/>
                <a:gd name="T5" fmla="*/ 132690 h 634"/>
                <a:gd name="T6" fmla="*/ 121878 w 634"/>
                <a:gd name="T7" fmla="*/ 47595 h 634"/>
                <a:gd name="T8" fmla="*/ 111421 w 634"/>
                <a:gd name="T9" fmla="*/ 42547 h 634"/>
                <a:gd name="T10" fmla="*/ 106012 w 634"/>
                <a:gd name="T11" fmla="*/ 47595 h 634"/>
                <a:gd name="T12" fmla="*/ 106012 w 634"/>
                <a:gd name="T13" fmla="*/ 132690 h 634"/>
                <a:gd name="T14" fmla="*/ 111421 w 634"/>
                <a:gd name="T15" fmla="*/ 143507 h 634"/>
                <a:gd name="T16" fmla="*/ 153609 w 634"/>
                <a:gd name="T17" fmla="*/ 143507 h 634"/>
                <a:gd name="T18" fmla="*/ 153609 w 634"/>
                <a:gd name="T19" fmla="*/ 143507 h 634"/>
                <a:gd name="T20" fmla="*/ 164427 w 634"/>
                <a:gd name="T21" fmla="*/ 132690 h 634"/>
                <a:gd name="T22" fmla="*/ 164427 w 634"/>
                <a:gd name="T23" fmla="*/ 68869 h 634"/>
                <a:gd name="T24" fmla="*/ 153609 w 634"/>
                <a:gd name="T25" fmla="*/ 63821 h 634"/>
                <a:gd name="T26" fmla="*/ 148561 w 634"/>
                <a:gd name="T27" fmla="*/ 68869 h 634"/>
                <a:gd name="T28" fmla="*/ 148561 w 634"/>
                <a:gd name="T29" fmla="*/ 132690 h 634"/>
                <a:gd name="T30" fmla="*/ 153609 w 634"/>
                <a:gd name="T31" fmla="*/ 143507 h 634"/>
                <a:gd name="T32" fmla="*/ 68872 w 634"/>
                <a:gd name="T33" fmla="*/ 143507 h 634"/>
                <a:gd name="T34" fmla="*/ 68872 w 634"/>
                <a:gd name="T35" fmla="*/ 143507 h 634"/>
                <a:gd name="T36" fmla="*/ 79689 w 634"/>
                <a:gd name="T37" fmla="*/ 132690 h 634"/>
                <a:gd name="T38" fmla="*/ 79689 w 634"/>
                <a:gd name="T39" fmla="*/ 106008 h 634"/>
                <a:gd name="T40" fmla="*/ 68872 w 634"/>
                <a:gd name="T41" fmla="*/ 100960 h 634"/>
                <a:gd name="T42" fmla="*/ 63463 w 634"/>
                <a:gd name="T43" fmla="*/ 106008 h 634"/>
                <a:gd name="T44" fmla="*/ 63463 w 634"/>
                <a:gd name="T45" fmla="*/ 132690 h 634"/>
                <a:gd name="T46" fmla="*/ 68872 w 634"/>
                <a:gd name="T47" fmla="*/ 143507 h 634"/>
                <a:gd name="T48" fmla="*/ 0 w 634"/>
                <a:gd name="T49" fmla="*/ 0 h 634"/>
                <a:gd name="T50" fmla="*/ 0 w 634"/>
                <a:gd name="T51" fmla="*/ 0 h 634"/>
                <a:gd name="T52" fmla="*/ 0 w 634"/>
                <a:gd name="T53" fmla="*/ 15865 h 634"/>
                <a:gd name="T54" fmla="*/ 15866 w 634"/>
                <a:gd name="T55" fmla="*/ 15865 h 634"/>
                <a:gd name="T56" fmla="*/ 15866 w 634"/>
                <a:gd name="T57" fmla="*/ 148555 h 634"/>
                <a:gd name="T58" fmla="*/ 42188 w 634"/>
                <a:gd name="T59" fmla="*/ 175237 h 634"/>
                <a:gd name="T60" fmla="*/ 84738 w 634"/>
                <a:gd name="T61" fmla="*/ 175237 h 634"/>
                <a:gd name="T62" fmla="*/ 58415 w 634"/>
                <a:gd name="T63" fmla="*/ 228241 h 634"/>
                <a:gd name="T64" fmla="*/ 79689 w 634"/>
                <a:gd name="T65" fmla="*/ 228241 h 634"/>
                <a:gd name="T66" fmla="*/ 106012 w 634"/>
                <a:gd name="T67" fmla="*/ 175237 h 634"/>
                <a:gd name="T68" fmla="*/ 121878 w 634"/>
                <a:gd name="T69" fmla="*/ 175237 h 634"/>
                <a:gd name="T70" fmla="*/ 148561 w 634"/>
                <a:gd name="T71" fmla="*/ 228241 h 634"/>
                <a:gd name="T72" fmla="*/ 169836 w 634"/>
                <a:gd name="T73" fmla="*/ 228241 h 634"/>
                <a:gd name="T74" fmla="*/ 143152 w 634"/>
                <a:gd name="T75" fmla="*/ 175237 h 634"/>
                <a:gd name="T76" fmla="*/ 185701 w 634"/>
                <a:gd name="T77" fmla="*/ 175237 h 634"/>
                <a:gd name="T78" fmla="*/ 212024 w 634"/>
                <a:gd name="T79" fmla="*/ 148555 h 634"/>
                <a:gd name="T80" fmla="*/ 212024 w 634"/>
                <a:gd name="T81" fmla="*/ 15865 h 634"/>
                <a:gd name="T82" fmla="*/ 228250 w 634"/>
                <a:gd name="T83" fmla="*/ 15865 h 634"/>
                <a:gd name="T84" fmla="*/ 228250 w 634"/>
                <a:gd name="T85" fmla="*/ 0 h 634"/>
                <a:gd name="T86" fmla="*/ 0 w 634"/>
                <a:gd name="T87" fmla="*/ 0 h 634"/>
                <a:gd name="T88" fmla="*/ 196158 w 634"/>
                <a:gd name="T89" fmla="*/ 148555 h 634"/>
                <a:gd name="T90" fmla="*/ 196158 w 634"/>
                <a:gd name="T91" fmla="*/ 148555 h 634"/>
                <a:gd name="T92" fmla="*/ 185701 w 634"/>
                <a:gd name="T93" fmla="*/ 164420 h 634"/>
                <a:gd name="T94" fmla="*/ 42188 w 634"/>
                <a:gd name="T95" fmla="*/ 164420 h 634"/>
                <a:gd name="T96" fmla="*/ 26323 w 634"/>
                <a:gd name="T97" fmla="*/ 148555 h 634"/>
                <a:gd name="T98" fmla="*/ 26323 w 634"/>
                <a:gd name="T99" fmla="*/ 15865 h 634"/>
                <a:gd name="T100" fmla="*/ 196158 w 634"/>
                <a:gd name="T101" fmla="*/ 15865 h 634"/>
                <a:gd name="T102" fmla="*/ 196158 w 634"/>
                <a:gd name="T103" fmla="*/ 148555 h 63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34" h="634">
                  <a:moveTo>
                    <a:pt x="309" y="398"/>
                  </a:moveTo>
                  <a:lnTo>
                    <a:pt x="309" y="398"/>
                  </a:lnTo>
                  <a:cubicBezTo>
                    <a:pt x="324" y="398"/>
                    <a:pt x="338" y="383"/>
                    <a:pt x="338" y="368"/>
                  </a:cubicBezTo>
                  <a:cubicBezTo>
                    <a:pt x="338" y="132"/>
                    <a:pt x="338" y="132"/>
                    <a:pt x="338" y="132"/>
                  </a:cubicBezTo>
                  <a:cubicBezTo>
                    <a:pt x="338" y="132"/>
                    <a:pt x="324" y="118"/>
                    <a:pt x="309" y="118"/>
                  </a:cubicBezTo>
                  <a:lnTo>
                    <a:pt x="294" y="132"/>
                  </a:lnTo>
                  <a:cubicBezTo>
                    <a:pt x="294" y="368"/>
                    <a:pt x="294" y="368"/>
                    <a:pt x="294" y="368"/>
                  </a:cubicBezTo>
                  <a:cubicBezTo>
                    <a:pt x="294" y="383"/>
                    <a:pt x="309" y="398"/>
                    <a:pt x="309" y="398"/>
                  </a:cubicBezTo>
                  <a:close/>
                  <a:moveTo>
                    <a:pt x="426" y="398"/>
                  </a:moveTo>
                  <a:lnTo>
                    <a:pt x="426" y="398"/>
                  </a:lnTo>
                  <a:cubicBezTo>
                    <a:pt x="442" y="398"/>
                    <a:pt x="456" y="383"/>
                    <a:pt x="456" y="368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42" y="177"/>
                    <a:pt x="426" y="177"/>
                  </a:cubicBezTo>
                  <a:lnTo>
                    <a:pt x="412" y="191"/>
                  </a:lnTo>
                  <a:cubicBezTo>
                    <a:pt x="412" y="368"/>
                    <a:pt x="412" y="368"/>
                    <a:pt x="412" y="368"/>
                  </a:cubicBezTo>
                  <a:cubicBezTo>
                    <a:pt x="412" y="383"/>
                    <a:pt x="426" y="398"/>
                    <a:pt x="426" y="398"/>
                  </a:cubicBezTo>
                  <a:close/>
                  <a:moveTo>
                    <a:pt x="191" y="398"/>
                  </a:moveTo>
                  <a:lnTo>
                    <a:pt x="191" y="398"/>
                  </a:lnTo>
                  <a:cubicBezTo>
                    <a:pt x="206" y="398"/>
                    <a:pt x="221" y="383"/>
                    <a:pt x="221" y="368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1" y="280"/>
                    <a:pt x="206" y="280"/>
                    <a:pt x="191" y="280"/>
                  </a:cubicBezTo>
                  <a:cubicBezTo>
                    <a:pt x="191" y="280"/>
                    <a:pt x="176" y="280"/>
                    <a:pt x="176" y="294"/>
                  </a:cubicBezTo>
                  <a:cubicBezTo>
                    <a:pt x="176" y="368"/>
                    <a:pt x="176" y="368"/>
                    <a:pt x="176" y="368"/>
                  </a:cubicBezTo>
                  <a:cubicBezTo>
                    <a:pt x="176" y="383"/>
                    <a:pt x="191" y="398"/>
                    <a:pt x="191" y="398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73"/>
                    <a:pt x="44" y="412"/>
                    <a:pt x="44" y="412"/>
                  </a:cubicBezTo>
                  <a:cubicBezTo>
                    <a:pt x="44" y="456"/>
                    <a:pt x="73" y="486"/>
                    <a:pt x="117" y="486"/>
                  </a:cubicBezTo>
                  <a:cubicBezTo>
                    <a:pt x="235" y="486"/>
                    <a:pt x="235" y="486"/>
                    <a:pt x="235" y="486"/>
                  </a:cubicBezTo>
                  <a:cubicBezTo>
                    <a:pt x="162" y="633"/>
                    <a:pt x="162" y="633"/>
                    <a:pt x="162" y="633"/>
                  </a:cubicBezTo>
                  <a:cubicBezTo>
                    <a:pt x="221" y="633"/>
                    <a:pt x="221" y="633"/>
                    <a:pt x="221" y="633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338" y="486"/>
                    <a:pt x="338" y="486"/>
                    <a:pt x="338" y="486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397" y="486"/>
                    <a:pt x="397" y="486"/>
                    <a:pt x="397" y="486"/>
                  </a:cubicBezTo>
                  <a:cubicBezTo>
                    <a:pt x="515" y="486"/>
                    <a:pt x="515" y="486"/>
                    <a:pt x="515" y="486"/>
                  </a:cubicBezTo>
                  <a:cubicBezTo>
                    <a:pt x="559" y="486"/>
                    <a:pt x="588" y="456"/>
                    <a:pt x="588" y="412"/>
                  </a:cubicBezTo>
                  <a:cubicBezTo>
                    <a:pt x="588" y="412"/>
                    <a:pt x="588" y="73"/>
                    <a:pt x="588" y="44"/>
                  </a:cubicBezTo>
                  <a:cubicBezTo>
                    <a:pt x="633" y="44"/>
                    <a:pt x="633" y="44"/>
                    <a:pt x="633" y="44"/>
                  </a:cubicBezTo>
                  <a:cubicBezTo>
                    <a:pt x="633" y="0"/>
                    <a:pt x="633" y="0"/>
                    <a:pt x="633" y="0"/>
                  </a:cubicBezTo>
                  <a:lnTo>
                    <a:pt x="0" y="0"/>
                  </a:lnTo>
                  <a:close/>
                  <a:moveTo>
                    <a:pt x="544" y="412"/>
                  </a:moveTo>
                  <a:lnTo>
                    <a:pt x="544" y="412"/>
                  </a:lnTo>
                  <a:cubicBezTo>
                    <a:pt x="544" y="442"/>
                    <a:pt x="530" y="456"/>
                    <a:pt x="515" y="456"/>
                  </a:cubicBezTo>
                  <a:cubicBezTo>
                    <a:pt x="117" y="456"/>
                    <a:pt x="117" y="456"/>
                    <a:pt x="117" y="456"/>
                  </a:cubicBezTo>
                  <a:cubicBezTo>
                    <a:pt x="88" y="456"/>
                    <a:pt x="73" y="442"/>
                    <a:pt x="73" y="412"/>
                  </a:cubicBezTo>
                  <a:cubicBezTo>
                    <a:pt x="73" y="412"/>
                    <a:pt x="73" y="59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44" y="73"/>
                    <a:pt x="544" y="412"/>
                    <a:pt x="544" y="4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31" tIns="45716" rIns="91431" bIns="45716" anchor="ctr"/>
            <a:lstStyle/>
            <a:p>
              <a:endParaRPr lang="en-US"/>
            </a:p>
          </p:txBody>
        </p:sp>
      </p:grpSp>
      <p:sp>
        <p:nvSpPr>
          <p:cNvPr id="30" name="出自【趣你的PPT】(微信:qunideppt)：最优质的PPT资源库"/>
          <p:cNvSpPr txBox="1"/>
          <p:nvPr/>
        </p:nvSpPr>
        <p:spPr>
          <a:xfrm>
            <a:off x="2455058" y="5025256"/>
            <a:ext cx="1649338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455058" y="4724275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5525062" y="5028551"/>
            <a:ext cx="1649338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525062" y="4727570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768275" y="5028551"/>
            <a:ext cx="1649338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768275" y="4727570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350053" y="2530104"/>
            <a:ext cx="46554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705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出自【趣你的PPT】(微信:qunideppt)：最优质的PPT资源库"/>
          <p:cNvCxnSpPr/>
          <p:nvPr/>
        </p:nvCxnSpPr>
        <p:spPr>
          <a:xfrm flipV="1">
            <a:off x="3981410" y="2003020"/>
            <a:ext cx="2765816" cy="719829"/>
          </a:xfrm>
          <a:prstGeom prst="bentConnector3">
            <a:avLst>
              <a:gd name="adj1" fmla="val 62381"/>
            </a:avLst>
          </a:prstGeom>
          <a:ln w="9525" cap="rnd">
            <a:solidFill>
              <a:srgbClr val="7ACED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>
            <a:off x="3981410" y="3026575"/>
            <a:ext cx="2943485" cy="772254"/>
          </a:xfrm>
          <a:prstGeom prst="bentConnector3">
            <a:avLst>
              <a:gd name="adj1" fmla="val 50000"/>
            </a:avLst>
          </a:prstGeom>
          <a:ln w="9525">
            <a:solidFill>
              <a:srgbClr val="7ACED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>
            <a:off x="6747227" y="1685204"/>
            <a:ext cx="519935" cy="519935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6774918" y="1775108"/>
            <a:ext cx="492242" cy="34226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 flipV="1">
            <a:off x="4569800" y="2942056"/>
            <a:ext cx="2861960" cy="739139"/>
          </a:xfrm>
          <a:prstGeom prst="bentConnector3">
            <a:avLst>
              <a:gd name="adj1" fmla="val 50000"/>
            </a:avLst>
          </a:prstGeom>
          <a:ln w="9525">
            <a:solidFill>
              <a:srgbClr val="7ACED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>
            <a:off x="4529035" y="3965650"/>
            <a:ext cx="2943485" cy="772254"/>
          </a:xfrm>
          <a:prstGeom prst="bentConnector3">
            <a:avLst>
              <a:gd name="adj1" fmla="val 55369"/>
            </a:avLst>
          </a:prstGeom>
          <a:ln w="9525">
            <a:solidFill>
              <a:srgbClr val="7ACED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/>
          <p:nvPr/>
        </p:nvSpPr>
        <p:spPr>
          <a:xfrm>
            <a:off x="7431759" y="2643548"/>
            <a:ext cx="519935" cy="519935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7459450" y="2733452"/>
            <a:ext cx="492242" cy="34226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678775" y="3505748"/>
            <a:ext cx="519935" cy="519935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6706465" y="3595653"/>
            <a:ext cx="492242" cy="34226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363306" y="4464092"/>
            <a:ext cx="519935" cy="519935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7390997" y="4553996"/>
            <a:ext cx="492242" cy="34226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 flipH="1">
            <a:off x="2009185" y="2273592"/>
            <a:ext cx="2806579" cy="1752576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2994593" y="2848365"/>
            <a:ext cx="603026" cy="603026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9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407641" y="3591357"/>
            <a:ext cx="1984489" cy="338522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391135" y="196269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7294851" y="164346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8047976" y="2956992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7951692" y="2637758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7294991" y="3818214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2" name="出自【趣你的PPT】(微信:qunideppt)：最优质的PPT资源库"/>
          <p:cNvSpPr txBox="1">
            <a:spLocks/>
          </p:cNvSpPr>
          <p:nvPr/>
        </p:nvSpPr>
        <p:spPr>
          <a:xfrm>
            <a:off x="7198707" y="3498980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7979523" y="4778320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7883239" y="4459086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765028" y="4128289"/>
            <a:ext cx="3294891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57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>
          <a:xfrm rot="16200000">
            <a:off x="4768537" y="2385800"/>
            <a:ext cx="1533609" cy="1846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9" y="19326"/>
                </a:moveTo>
                <a:cubicBezTo>
                  <a:pt x="11759" y="18816"/>
                  <a:pt x="11554" y="18347"/>
                  <a:pt x="11213" y="17968"/>
                </a:cubicBezTo>
                <a:lnTo>
                  <a:pt x="21600" y="17968"/>
                </a:lnTo>
                <a:cubicBezTo>
                  <a:pt x="21600" y="8054"/>
                  <a:pt x="11933" y="16"/>
                  <a:pt x="0" y="0"/>
                </a:cubicBezTo>
                <a:lnTo>
                  <a:pt x="0" y="17968"/>
                </a:lnTo>
                <a:lnTo>
                  <a:pt x="6830" y="17968"/>
                </a:lnTo>
                <a:cubicBezTo>
                  <a:pt x="6489" y="18347"/>
                  <a:pt x="6284" y="18816"/>
                  <a:pt x="6284" y="19326"/>
                </a:cubicBezTo>
                <a:cubicBezTo>
                  <a:pt x="6284" y="20582"/>
                  <a:pt x="7510" y="21600"/>
                  <a:pt x="9022" y="21600"/>
                </a:cubicBezTo>
                <a:cubicBezTo>
                  <a:pt x="10534" y="21600"/>
                  <a:pt x="11759" y="20582"/>
                  <a:pt x="11759" y="19326"/>
                </a:cubicBezTo>
                <a:close/>
              </a:path>
            </a:pathLst>
          </a:custGeom>
          <a:solidFill>
            <a:srgbClr val="F1F1F1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6200000">
            <a:off x="4455551" y="3919612"/>
            <a:ext cx="1849060" cy="1536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1" y="19967"/>
                </a:moveTo>
                <a:cubicBezTo>
                  <a:pt x="12761" y="20580"/>
                  <a:pt x="12591" y="21144"/>
                  <a:pt x="12308" y="21600"/>
                </a:cubicBezTo>
                <a:lnTo>
                  <a:pt x="17972" y="21600"/>
                </a:lnTo>
                <a:lnTo>
                  <a:pt x="17972" y="14781"/>
                </a:lnTo>
                <a:cubicBezTo>
                  <a:pt x="18351" y="15122"/>
                  <a:pt x="18820" y="15326"/>
                  <a:pt x="19329" y="15326"/>
                </a:cubicBezTo>
                <a:cubicBezTo>
                  <a:pt x="20583" y="15326"/>
                  <a:pt x="21600" y="14103"/>
                  <a:pt x="21600" y="12593"/>
                </a:cubicBezTo>
                <a:cubicBezTo>
                  <a:pt x="21600" y="11084"/>
                  <a:pt x="20583" y="9860"/>
                  <a:pt x="19329" y="9860"/>
                </a:cubicBezTo>
                <a:cubicBezTo>
                  <a:pt x="18820" y="9860"/>
                  <a:pt x="18351" y="10064"/>
                  <a:pt x="17972" y="10405"/>
                </a:cubicBezTo>
                <a:lnTo>
                  <a:pt x="17972" y="0"/>
                </a:lnTo>
                <a:cubicBezTo>
                  <a:pt x="17963" y="0"/>
                  <a:pt x="17953" y="0"/>
                  <a:pt x="17943" y="0"/>
                </a:cubicBezTo>
                <a:cubicBezTo>
                  <a:pt x="8034" y="0"/>
                  <a:pt x="0" y="9671"/>
                  <a:pt x="0" y="21600"/>
                </a:cubicBezTo>
                <a:lnTo>
                  <a:pt x="8672" y="21600"/>
                </a:lnTo>
                <a:cubicBezTo>
                  <a:pt x="8389" y="21144"/>
                  <a:pt x="8219" y="20580"/>
                  <a:pt x="8219" y="19967"/>
                </a:cubicBezTo>
                <a:cubicBezTo>
                  <a:pt x="8219" y="18457"/>
                  <a:pt x="9236" y="17234"/>
                  <a:pt x="10490" y="17234"/>
                </a:cubicBezTo>
                <a:cubicBezTo>
                  <a:pt x="11744" y="17234"/>
                  <a:pt x="12761" y="18457"/>
                  <a:pt x="12761" y="19967"/>
                </a:cubicBezTo>
                <a:close/>
              </a:path>
            </a:pathLst>
          </a:custGeom>
          <a:solidFill>
            <a:srgbClr val="F1F1F1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6200000">
            <a:off x="5988276" y="3919622"/>
            <a:ext cx="1538522" cy="184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2945"/>
                </a:lnTo>
                <a:cubicBezTo>
                  <a:pt x="21145" y="13229"/>
                  <a:pt x="20581" y="13399"/>
                  <a:pt x="19969" y="13399"/>
                </a:cubicBezTo>
                <a:cubicBezTo>
                  <a:pt x="18462" y="13399"/>
                  <a:pt x="17240" y="12381"/>
                  <a:pt x="17240" y="11125"/>
                </a:cubicBezTo>
                <a:cubicBezTo>
                  <a:pt x="17240" y="9869"/>
                  <a:pt x="18462" y="8851"/>
                  <a:pt x="19969" y="8851"/>
                </a:cubicBezTo>
                <a:cubicBezTo>
                  <a:pt x="20581" y="8851"/>
                  <a:pt x="21145" y="9021"/>
                  <a:pt x="21600" y="9305"/>
                </a:cubicBezTo>
                <a:lnTo>
                  <a:pt x="21600" y="3632"/>
                </a:lnTo>
                <a:lnTo>
                  <a:pt x="21600" y="3632"/>
                </a:lnTo>
                <a:lnTo>
                  <a:pt x="14792" y="3632"/>
                </a:lnTo>
                <a:cubicBezTo>
                  <a:pt x="15132" y="3253"/>
                  <a:pt x="15336" y="2784"/>
                  <a:pt x="15336" y="2274"/>
                </a:cubicBezTo>
                <a:cubicBezTo>
                  <a:pt x="15336" y="1018"/>
                  <a:pt x="14114" y="0"/>
                  <a:pt x="12607" y="0"/>
                </a:cubicBezTo>
                <a:cubicBezTo>
                  <a:pt x="11100" y="0"/>
                  <a:pt x="9878" y="1018"/>
                  <a:pt x="9878" y="2274"/>
                </a:cubicBezTo>
                <a:cubicBezTo>
                  <a:pt x="9878" y="2784"/>
                  <a:pt x="10082" y="3253"/>
                  <a:pt x="10423" y="3632"/>
                </a:cubicBezTo>
                <a:lnTo>
                  <a:pt x="0" y="3632"/>
                </a:lnTo>
                <a:cubicBezTo>
                  <a:pt x="0" y="3632"/>
                  <a:pt x="0" y="3632"/>
                  <a:pt x="0" y="3632"/>
                </a:cubicBezTo>
                <a:cubicBezTo>
                  <a:pt x="0" y="13556"/>
                  <a:pt x="9655" y="21600"/>
                  <a:pt x="21565" y="21600"/>
                </a:cubicBezTo>
                <a:cubicBezTo>
                  <a:pt x="21577" y="21600"/>
                  <a:pt x="21588" y="21600"/>
                  <a:pt x="21600" y="21600"/>
                </a:cubicBezTo>
                <a:close/>
              </a:path>
            </a:pathLst>
          </a:custGeom>
          <a:solidFill>
            <a:srgbClr val="F1F1F1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6200000">
            <a:off x="5994313" y="2695014"/>
            <a:ext cx="1844147" cy="153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7" y="21600"/>
                </a:moveTo>
                <a:cubicBezTo>
                  <a:pt x="13560" y="21581"/>
                  <a:pt x="21600" y="11918"/>
                  <a:pt x="21600" y="0"/>
                </a:cubicBezTo>
                <a:lnTo>
                  <a:pt x="12962" y="0"/>
                </a:lnTo>
                <a:cubicBezTo>
                  <a:pt x="13246" y="456"/>
                  <a:pt x="13416" y="1020"/>
                  <a:pt x="13416" y="1634"/>
                </a:cubicBezTo>
                <a:cubicBezTo>
                  <a:pt x="13416" y="3143"/>
                  <a:pt x="12397" y="4367"/>
                  <a:pt x="11140" y="4367"/>
                </a:cubicBezTo>
                <a:cubicBezTo>
                  <a:pt x="9882" y="4367"/>
                  <a:pt x="8863" y="3143"/>
                  <a:pt x="8863" y="1634"/>
                </a:cubicBezTo>
                <a:cubicBezTo>
                  <a:pt x="8863" y="1020"/>
                  <a:pt x="9033" y="456"/>
                  <a:pt x="9317" y="0"/>
                </a:cubicBezTo>
                <a:lnTo>
                  <a:pt x="3637" y="0"/>
                </a:lnTo>
                <a:lnTo>
                  <a:pt x="3637" y="6820"/>
                </a:lnTo>
                <a:cubicBezTo>
                  <a:pt x="3257" y="6479"/>
                  <a:pt x="2787" y="6274"/>
                  <a:pt x="2277" y="6274"/>
                </a:cubicBezTo>
                <a:cubicBezTo>
                  <a:pt x="1019" y="6274"/>
                  <a:pt x="0" y="7498"/>
                  <a:pt x="0" y="9007"/>
                </a:cubicBezTo>
                <a:cubicBezTo>
                  <a:pt x="0" y="10517"/>
                  <a:pt x="1019" y="11741"/>
                  <a:pt x="2277" y="11741"/>
                </a:cubicBezTo>
                <a:cubicBezTo>
                  <a:pt x="2787" y="11741"/>
                  <a:pt x="3257" y="11536"/>
                  <a:pt x="3637" y="11195"/>
                </a:cubicBezTo>
                <a:cubicBezTo>
                  <a:pt x="3637" y="11195"/>
                  <a:pt x="3637" y="21600"/>
                  <a:pt x="3637" y="21600"/>
                </a:cubicBezTo>
                <a:close/>
              </a:path>
            </a:pathLst>
          </a:custGeom>
          <a:solidFill>
            <a:srgbClr val="F1F1F1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 rot="16200000">
            <a:off x="3714277" y="2327547"/>
            <a:ext cx="4876699" cy="4184206"/>
          </a:xfrm>
          <a:custGeom>
            <a:avLst/>
            <a:gdLst>
              <a:gd name="connsiteX0" fmla="*/ 4341733 w 4876699"/>
              <a:gd name="connsiteY0" fmla="*/ 2092103 h 4184206"/>
              <a:gd name="connsiteX1" fmla="*/ 2784577 w 4876699"/>
              <a:gd name="connsiteY1" fmla="*/ 535037 h 4184206"/>
              <a:gd name="connsiteX2" fmla="*/ 1227772 w 4876699"/>
              <a:gd name="connsiteY2" fmla="*/ 2092103 h 4184206"/>
              <a:gd name="connsiteX3" fmla="*/ 2784577 w 4876699"/>
              <a:gd name="connsiteY3" fmla="*/ 3648976 h 4184206"/>
              <a:gd name="connsiteX4" fmla="*/ 4341733 w 4876699"/>
              <a:gd name="connsiteY4" fmla="*/ 2092103 h 4184206"/>
              <a:gd name="connsiteX5" fmla="*/ 4876699 w 4876699"/>
              <a:gd name="connsiteY5" fmla="*/ 2092103 h 4184206"/>
              <a:gd name="connsiteX6" fmla="*/ 2784577 w 4876699"/>
              <a:gd name="connsiteY6" fmla="*/ 4184206 h 4184206"/>
              <a:gd name="connsiteX7" fmla="*/ 701934 w 4876699"/>
              <a:gd name="connsiteY7" fmla="*/ 2289109 h 4184206"/>
              <a:gd name="connsiteX8" fmla="*/ 561523 w 4876699"/>
              <a:gd name="connsiteY8" fmla="*/ 2289109 h 4184206"/>
              <a:gd name="connsiteX9" fmla="*/ 561523 w 4876699"/>
              <a:gd name="connsiteY9" fmla="*/ 2376280 h 4184206"/>
              <a:gd name="connsiteX10" fmla="*/ 0 w 4876699"/>
              <a:gd name="connsiteY10" fmla="*/ 2376280 h 4184206"/>
              <a:gd name="connsiteX11" fmla="*/ 0 w 4876699"/>
              <a:gd name="connsiteY11" fmla="*/ 1807926 h 4184206"/>
              <a:gd name="connsiteX12" fmla="*/ 561523 w 4876699"/>
              <a:gd name="connsiteY12" fmla="*/ 1807926 h 4184206"/>
              <a:gd name="connsiteX13" fmla="*/ 561523 w 4876699"/>
              <a:gd name="connsiteY13" fmla="*/ 1895096 h 4184206"/>
              <a:gd name="connsiteX14" fmla="*/ 701934 w 4876699"/>
              <a:gd name="connsiteY14" fmla="*/ 1895096 h 4184206"/>
              <a:gd name="connsiteX15" fmla="*/ 2784577 w 4876699"/>
              <a:gd name="connsiteY15" fmla="*/ 0 h 4184206"/>
              <a:gd name="connsiteX16" fmla="*/ 4876699 w 4876699"/>
              <a:gd name="connsiteY16" fmla="*/ 2092103 h 418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76699" h="4184206">
                <a:moveTo>
                  <a:pt x="4341733" y="2092103"/>
                </a:moveTo>
                <a:cubicBezTo>
                  <a:pt x="4341733" y="1232210"/>
                  <a:pt x="3644594" y="535037"/>
                  <a:pt x="2784577" y="535037"/>
                </a:cubicBezTo>
                <a:cubicBezTo>
                  <a:pt x="1924561" y="535037"/>
                  <a:pt x="1227772" y="1232210"/>
                  <a:pt x="1227772" y="2092103"/>
                </a:cubicBezTo>
                <a:cubicBezTo>
                  <a:pt x="1227772" y="2951996"/>
                  <a:pt x="1924561" y="3648976"/>
                  <a:pt x="2784577" y="3648976"/>
                </a:cubicBezTo>
                <a:cubicBezTo>
                  <a:pt x="3644594" y="3648976"/>
                  <a:pt x="4341733" y="2951996"/>
                  <a:pt x="4341733" y="2092103"/>
                </a:cubicBezTo>
                <a:close/>
                <a:moveTo>
                  <a:pt x="4876699" y="2092103"/>
                </a:moveTo>
                <a:cubicBezTo>
                  <a:pt x="4876699" y="3247603"/>
                  <a:pt x="3940158" y="4184206"/>
                  <a:pt x="2784577" y="4184206"/>
                </a:cubicBezTo>
                <a:cubicBezTo>
                  <a:pt x="1695691" y="4184206"/>
                  <a:pt x="801274" y="3352208"/>
                  <a:pt x="701934" y="2289109"/>
                </a:cubicBezTo>
                <a:lnTo>
                  <a:pt x="561523" y="2289109"/>
                </a:lnTo>
                <a:lnTo>
                  <a:pt x="561523" y="2376280"/>
                </a:lnTo>
                <a:lnTo>
                  <a:pt x="0" y="2376280"/>
                </a:lnTo>
                <a:lnTo>
                  <a:pt x="0" y="1807926"/>
                </a:lnTo>
                <a:lnTo>
                  <a:pt x="561523" y="1807926"/>
                </a:lnTo>
                <a:lnTo>
                  <a:pt x="561523" y="1895096"/>
                </a:lnTo>
                <a:lnTo>
                  <a:pt x="701934" y="1895096"/>
                </a:lnTo>
                <a:cubicBezTo>
                  <a:pt x="801274" y="831999"/>
                  <a:pt x="1695691" y="0"/>
                  <a:pt x="2784577" y="0"/>
                </a:cubicBezTo>
                <a:cubicBezTo>
                  <a:pt x="3940158" y="0"/>
                  <a:pt x="4876699" y="936604"/>
                  <a:pt x="4876699" y="2092103"/>
                </a:cubicBez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  <a:noAutofit/>
          </a:bodyPr>
          <a:lstStyle/>
          <a:p>
            <a:pPr defTabSz="1245303"/>
            <a:endParaRPr sz="2434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6200000">
            <a:off x="4775258" y="2385801"/>
            <a:ext cx="1533610" cy="1846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9" y="19326"/>
                </a:moveTo>
                <a:cubicBezTo>
                  <a:pt x="11759" y="18816"/>
                  <a:pt x="11554" y="18347"/>
                  <a:pt x="11213" y="17968"/>
                </a:cubicBezTo>
                <a:lnTo>
                  <a:pt x="21600" y="17968"/>
                </a:lnTo>
                <a:cubicBezTo>
                  <a:pt x="21600" y="8054"/>
                  <a:pt x="11933" y="16"/>
                  <a:pt x="0" y="0"/>
                </a:cubicBezTo>
                <a:lnTo>
                  <a:pt x="0" y="17968"/>
                </a:lnTo>
                <a:lnTo>
                  <a:pt x="6830" y="17968"/>
                </a:lnTo>
                <a:cubicBezTo>
                  <a:pt x="6489" y="18347"/>
                  <a:pt x="6284" y="18816"/>
                  <a:pt x="6284" y="19326"/>
                </a:cubicBezTo>
                <a:cubicBezTo>
                  <a:pt x="6284" y="20582"/>
                  <a:pt x="7510" y="21600"/>
                  <a:pt x="9022" y="21600"/>
                </a:cubicBezTo>
                <a:cubicBezTo>
                  <a:pt x="10534" y="21600"/>
                  <a:pt x="11759" y="20582"/>
                  <a:pt x="11759" y="19326"/>
                </a:cubicBez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16200000">
            <a:off x="4462274" y="3919614"/>
            <a:ext cx="1849060" cy="1536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1" y="19967"/>
                </a:moveTo>
                <a:cubicBezTo>
                  <a:pt x="12761" y="20580"/>
                  <a:pt x="12591" y="21144"/>
                  <a:pt x="12308" y="21600"/>
                </a:cubicBezTo>
                <a:lnTo>
                  <a:pt x="17972" y="21600"/>
                </a:lnTo>
                <a:lnTo>
                  <a:pt x="17972" y="14781"/>
                </a:lnTo>
                <a:cubicBezTo>
                  <a:pt x="18351" y="15122"/>
                  <a:pt x="18820" y="15326"/>
                  <a:pt x="19329" y="15326"/>
                </a:cubicBezTo>
                <a:cubicBezTo>
                  <a:pt x="20583" y="15326"/>
                  <a:pt x="21600" y="14103"/>
                  <a:pt x="21600" y="12593"/>
                </a:cubicBezTo>
                <a:cubicBezTo>
                  <a:pt x="21600" y="11084"/>
                  <a:pt x="20583" y="9860"/>
                  <a:pt x="19329" y="9860"/>
                </a:cubicBezTo>
                <a:cubicBezTo>
                  <a:pt x="18820" y="9860"/>
                  <a:pt x="18351" y="10064"/>
                  <a:pt x="17972" y="10405"/>
                </a:cubicBezTo>
                <a:lnTo>
                  <a:pt x="17972" y="0"/>
                </a:lnTo>
                <a:cubicBezTo>
                  <a:pt x="17963" y="0"/>
                  <a:pt x="17953" y="0"/>
                  <a:pt x="17943" y="0"/>
                </a:cubicBezTo>
                <a:cubicBezTo>
                  <a:pt x="8034" y="0"/>
                  <a:pt x="0" y="9671"/>
                  <a:pt x="0" y="21600"/>
                </a:cubicBezTo>
                <a:lnTo>
                  <a:pt x="8672" y="21600"/>
                </a:lnTo>
                <a:cubicBezTo>
                  <a:pt x="8389" y="21144"/>
                  <a:pt x="8219" y="20580"/>
                  <a:pt x="8219" y="19967"/>
                </a:cubicBezTo>
                <a:cubicBezTo>
                  <a:pt x="8219" y="18457"/>
                  <a:pt x="9236" y="17234"/>
                  <a:pt x="10490" y="17234"/>
                </a:cubicBezTo>
                <a:cubicBezTo>
                  <a:pt x="11744" y="17234"/>
                  <a:pt x="12761" y="18457"/>
                  <a:pt x="12761" y="19967"/>
                </a:cubicBezTo>
                <a:close/>
              </a:path>
            </a:pathLst>
          </a:custGeom>
          <a:solidFill>
            <a:srgbClr val="7ACEDB"/>
          </a:solidFill>
          <a:ln w="63500">
            <a:noFill/>
            <a:miter lim="400000"/>
          </a:ln>
        </p:spPr>
        <p:txBody>
          <a:bodyPr lIns="40315" tIns="40315" rIns="40315" bIns="4031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rot="16200000">
            <a:off x="5996275" y="2692782"/>
            <a:ext cx="1844147" cy="153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7" y="21600"/>
                </a:moveTo>
                <a:cubicBezTo>
                  <a:pt x="13560" y="21581"/>
                  <a:pt x="21600" y="11918"/>
                  <a:pt x="21600" y="0"/>
                </a:cubicBezTo>
                <a:lnTo>
                  <a:pt x="12962" y="0"/>
                </a:lnTo>
                <a:cubicBezTo>
                  <a:pt x="13246" y="456"/>
                  <a:pt x="13416" y="1020"/>
                  <a:pt x="13416" y="1634"/>
                </a:cubicBezTo>
                <a:cubicBezTo>
                  <a:pt x="13416" y="3143"/>
                  <a:pt x="12397" y="4367"/>
                  <a:pt x="11140" y="4367"/>
                </a:cubicBezTo>
                <a:cubicBezTo>
                  <a:pt x="9882" y="4367"/>
                  <a:pt x="8863" y="3143"/>
                  <a:pt x="8863" y="1634"/>
                </a:cubicBezTo>
                <a:cubicBezTo>
                  <a:pt x="8863" y="1020"/>
                  <a:pt x="9033" y="456"/>
                  <a:pt x="9317" y="0"/>
                </a:cubicBezTo>
                <a:lnTo>
                  <a:pt x="3637" y="0"/>
                </a:lnTo>
                <a:lnTo>
                  <a:pt x="3637" y="6820"/>
                </a:lnTo>
                <a:cubicBezTo>
                  <a:pt x="3257" y="6479"/>
                  <a:pt x="2787" y="6274"/>
                  <a:pt x="2277" y="6274"/>
                </a:cubicBezTo>
                <a:cubicBezTo>
                  <a:pt x="1019" y="6274"/>
                  <a:pt x="0" y="7498"/>
                  <a:pt x="0" y="9007"/>
                </a:cubicBezTo>
                <a:cubicBezTo>
                  <a:pt x="0" y="10517"/>
                  <a:pt x="1019" y="11741"/>
                  <a:pt x="2277" y="11741"/>
                </a:cubicBezTo>
                <a:cubicBezTo>
                  <a:pt x="2787" y="11741"/>
                  <a:pt x="3257" y="11536"/>
                  <a:pt x="3637" y="11195"/>
                </a:cubicBezTo>
                <a:cubicBezTo>
                  <a:pt x="3637" y="11195"/>
                  <a:pt x="3637" y="21600"/>
                  <a:pt x="3637" y="21600"/>
                </a:cubicBezTo>
                <a:close/>
              </a:path>
            </a:pathLst>
          </a:custGeom>
          <a:solidFill>
            <a:srgbClr val="7ACEDB"/>
          </a:solidFill>
          <a:ln w="63500">
            <a:noFill/>
            <a:miter lim="400000"/>
          </a:ln>
        </p:spPr>
        <p:txBody>
          <a:bodyPr lIns="40315" tIns="40315" rIns="40315" bIns="4031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rot="16200000">
            <a:off x="5994998" y="3919622"/>
            <a:ext cx="1538523" cy="1846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2945"/>
                </a:lnTo>
                <a:cubicBezTo>
                  <a:pt x="21145" y="13229"/>
                  <a:pt x="20581" y="13399"/>
                  <a:pt x="19969" y="13399"/>
                </a:cubicBezTo>
                <a:cubicBezTo>
                  <a:pt x="18462" y="13399"/>
                  <a:pt x="17240" y="12381"/>
                  <a:pt x="17240" y="11125"/>
                </a:cubicBezTo>
                <a:cubicBezTo>
                  <a:pt x="17240" y="9869"/>
                  <a:pt x="18462" y="8851"/>
                  <a:pt x="19969" y="8851"/>
                </a:cubicBezTo>
                <a:cubicBezTo>
                  <a:pt x="20581" y="8851"/>
                  <a:pt x="21145" y="9021"/>
                  <a:pt x="21600" y="9305"/>
                </a:cubicBezTo>
                <a:lnTo>
                  <a:pt x="21600" y="3632"/>
                </a:lnTo>
                <a:lnTo>
                  <a:pt x="21600" y="3632"/>
                </a:lnTo>
                <a:lnTo>
                  <a:pt x="14792" y="3632"/>
                </a:lnTo>
                <a:cubicBezTo>
                  <a:pt x="15132" y="3253"/>
                  <a:pt x="15336" y="2784"/>
                  <a:pt x="15336" y="2274"/>
                </a:cubicBezTo>
                <a:cubicBezTo>
                  <a:pt x="15336" y="1018"/>
                  <a:pt x="14114" y="0"/>
                  <a:pt x="12607" y="0"/>
                </a:cubicBezTo>
                <a:cubicBezTo>
                  <a:pt x="11100" y="0"/>
                  <a:pt x="9878" y="1018"/>
                  <a:pt x="9878" y="2274"/>
                </a:cubicBezTo>
                <a:cubicBezTo>
                  <a:pt x="9878" y="2784"/>
                  <a:pt x="10082" y="3253"/>
                  <a:pt x="10423" y="3632"/>
                </a:cubicBezTo>
                <a:lnTo>
                  <a:pt x="0" y="3632"/>
                </a:lnTo>
                <a:cubicBezTo>
                  <a:pt x="0" y="3632"/>
                  <a:pt x="0" y="3632"/>
                  <a:pt x="0" y="3632"/>
                </a:cubicBezTo>
                <a:cubicBezTo>
                  <a:pt x="0" y="13556"/>
                  <a:pt x="9655" y="21600"/>
                  <a:pt x="21565" y="21600"/>
                </a:cubicBezTo>
                <a:cubicBezTo>
                  <a:pt x="21577" y="21600"/>
                  <a:pt x="21588" y="21600"/>
                  <a:pt x="21600" y="21600"/>
                </a:cubicBez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50241" y="3107319"/>
            <a:ext cx="582728" cy="517750"/>
          </a:xfrm>
          <a:custGeom>
            <a:avLst/>
            <a:gdLst>
              <a:gd name="T0" fmla="*/ 133 w 134"/>
              <a:gd name="T1" fmla="*/ 16 h 119"/>
              <a:gd name="T2" fmla="*/ 121 w 134"/>
              <a:gd name="T3" fmla="*/ 5 h 119"/>
              <a:gd name="T4" fmla="*/ 115 w 134"/>
              <a:gd name="T5" fmla="*/ 5 h 119"/>
              <a:gd name="T6" fmla="*/ 114 w 134"/>
              <a:gd name="T7" fmla="*/ 8 h 119"/>
              <a:gd name="T8" fmla="*/ 111 w 134"/>
              <a:gd name="T9" fmla="*/ 9 h 119"/>
              <a:gd name="T10" fmla="*/ 111 w 134"/>
              <a:gd name="T11" fmla="*/ 9 h 119"/>
              <a:gd name="T12" fmla="*/ 81 w 134"/>
              <a:gd name="T13" fmla="*/ 39 h 119"/>
              <a:gd name="T14" fmla="*/ 79 w 134"/>
              <a:gd name="T15" fmla="*/ 47 h 119"/>
              <a:gd name="T16" fmla="*/ 82 w 134"/>
              <a:gd name="T17" fmla="*/ 50 h 119"/>
              <a:gd name="T18" fmla="*/ 82 w 134"/>
              <a:gd name="T19" fmla="*/ 50 h 119"/>
              <a:gd name="T20" fmla="*/ 83 w 134"/>
              <a:gd name="T21" fmla="*/ 51 h 119"/>
              <a:gd name="T22" fmla="*/ 76 w 134"/>
              <a:gd name="T23" fmla="*/ 57 h 119"/>
              <a:gd name="T24" fmla="*/ 54 w 134"/>
              <a:gd name="T25" fmla="*/ 35 h 119"/>
              <a:gd name="T26" fmla="*/ 47 w 134"/>
              <a:gd name="T27" fmla="*/ 10 h 119"/>
              <a:gd name="T28" fmla="*/ 21 w 134"/>
              <a:gd name="T29" fmla="*/ 3 h 119"/>
              <a:gd name="T30" fmla="*/ 36 w 134"/>
              <a:gd name="T31" fmla="*/ 18 h 119"/>
              <a:gd name="T32" fmla="*/ 32 w 134"/>
              <a:gd name="T33" fmla="*/ 32 h 119"/>
              <a:gd name="T34" fmla="*/ 18 w 134"/>
              <a:gd name="T35" fmla="*/ 36 h 119"/>
              <a:gd name="T36" fmla="*/ 3 w 134"/>
              <a:gd name="T37" fmla="*/ 21 h 119"/>
              <a:gd name="T38" fmla="*/ 10 w 134"/>
              <a:gd name="T39" fmla="*/ 47 h 119"/>
              <a:gd name="T40" fmla="*/ 36 w 134"/>
              <a:gd name="T41" fmla="*/ 53 h 119"/>
              <a:gd name="T42" fmla="*/ 37 w 134"/>
              <a:gd name="T43" fmla="*/ 53 h 119"/>
              <a:gd name="T44" fmla="*/ 58 w 134"/>
              <a:gd name="T45" fmla="*/ 75 h 119"/>
              <a:gd name="T46" fmla="*/ 38 w 134"/>
              <a:gd name="T47" fmla="*/ 96 h 119"/>
              <a:gd name="T48" fmla="*/ 36 w 134"/>
              <a:gd name="T49" fmla="*/ 95 h 119"/>
              <a:gd name="T50" fmla="*/ 31 w 134"/>
              <a:gd name="T51" fmla="*/ 99 h 119"/>
              <a:gd name="T52" fmla="*/ 21 w 134"/>
              <a:gd name="T53" fmla="*/ 115 h 119"/>
              <a:gd name="T54" fmla="*/ 23 w 134"/>
              <a:gd name="T55" fmla="*/ 117 h 119"/>
              <a:gd name="T56" fmla="*/ 39 w 134"/>
              <a:gd name="T57" fmla="*/ 107 h 119"/>
              <a:gd name="T58" fmla="*/ 43 w 134"/>
              <a:gd name="T59" fmla="*/ 101 h 119"/>
              <a:gd name="T60" fmla="*/ 42 w 134"/>
              <a:gd name="T61" fmla="*/ 100 h 119"/>
              <a:gd name="T62" fmla="*/ 63 w 134"/>
              <a:gd name="T63" fmla="*/ 80 h 119"/>
              <a:gd name="T64" fmla="*/ 98 w 134"/>
              <a:gd name="T65" fmla="*/ 115 h 119"/>
              <a:gd name="T66" fmla="*/ 107 w 134"/>
              <a:gd name="T67" fmla="*/ 119 h 119"/>
              <a:gd name="T68" fmla="*/ 116 w 134"/>
              <a:gd name="T69" fmla="*/ 115 h 119"/>
              <a:gd name="T70" fmla="*/ 116 w 134"/>
              <a:gd name="T71" fmla="*/ 97 h 119"/>
              <a:gd name="T72" fmla="*/ 81 w 134"/>
              <a:gd name="T73" fmla="*/ 62 h 119"/>
              <a:gd name="T74" fmla="*/ 87 w 134"/>
              <a:gd name="T75" fmla="*/ 56 h 119"/>
              <a:gd name="T76" fmla="*/ 90 w 134"/>
              <a:gd name="T77" fmla="*/ 59 h 119"/>
              <a:gd name="T78" fmla="*/ 98 w 134"/>
              <a:gd name="T79" fmla="*/ 57 h 119"/>
              <a:gd name="T80" fmla="*/ 128 w 134"/>
              <a:gd name="T81" fmla="*/ 26 h 119"/>
              <a:gd name="T82" fmla="*/ 128 w 134"/>
              <a:gd name="T83" fmla="*/ 26 h 119"/>
              <a:gd name="T84" fmla="*/ 128 w 134"/>
              <a:gd name="T85" fmla="*/ 26 h 119"/>
              <a:gd name="T86" fmla="*/ 129 w 134"/>
              <a:gd name="T87" fmla="*/ 23 h 119"/>
              <a:gd name="T88" fmla="*/ 133 w 134"/>
              <a:gd name="T89" fmla="*/ 22 h 119"/>
              <a:gd name="T90" fmla="*/ 133 w 134"/>
              <a:gd name="T91" fmla="*/ 16 h 119"/>
              <a:gd name="T92" fmla="*/ 108 w 134"/>
              <a:gd name="T93" fmla="*/ 103 h 119"/>
              <a:gd name="T94" fmla="*/ 113 w 134"/>
              <a:gd name="T95" fmla="*/ 108 h 119"/>
              <a:gd name="T96" fmla="*/ 108 w 134"/>
              <a:gd name="T97" fmla="*/ 113 h 119"/>
              <a:gd name="T98" fmla="*/ 103 w 134"/>
              <a:gd name="T99" fmla="*/ 108 h 119"/>
              <a:gd name="T100" fmla="*/ 108 w 134"/>
              <a:gd name="T101" fmla="*/ 103 h 119"/>
              <a:gd name="T102" fmla="*/ 91 w 134"/>
              <a:gd name="T103" fmla="*/ 41 h 119"/>
              <a:gd name="T104" fmla="*/ 89 w 134"/>
              <a:gd name="T105" fmla="*/ 39 h 119"/>
              <a:gd name="T106" fmla="*/ 112 w 134"/>
              <a:gd name="T107" fmla="*/ 17 h 119"/>
              <a:gd name="T108" fmla="*/ 114 w 134"/>
              <a:gd name="T109" fmla="*/ 19 h 119"/>
              <a:gd name="T110" fmla="*/ 91 w 134"/>
              <a:gd name="T111" fmla="*/ 41 h 119"/>
              <a:gd name="T112" fmla="*/ 98 w 134"/>
              <a:gd name="T113" fmla="*/ 48 h 119"/>
              <a:gd name="T114" fmla="*/ 96 w 134"/>
              <a:gd name="T115" fmla="*/ 47 h 119"/>
              <a:gd name="T116" fmla="*/ 119 w 134"/>
              <a:gd name="T117" fmla="*/ 24 h 119"/>
              <a:gd name="T118" fmla="*/ 121 w 134"/>
              <a:gd name="T119" fmla="*/ 26 h 119"/>
              <a:gd name="T120" fmla="*/ 98 w 134"/>
              <a:gd name="T121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9">
                <a:moveTo>
                  <a:pt x="133" y="16"/>
                </a:moveTo>
                <a:cubicBezTo>
                  <a:pt x="121" y="5"/>
                  <a:pt x="121" y="5"/>
                  <a:pt x="121" y="5"/>
                </a:cubicBezTo>
                <a:cubicBezTo>
                  <a:pt x="119" y="3"/>
                  <a:pt x="117" y="3"/>
                  <a:pt x="115" y="5"/>
                </a:cubicBezTo>
                <a:cubicBezTo>
                  <a:pt x="114" y="6"/>
                  <a:pt x="114" y="7"/>
                  <a:pt x="114" y="8"/>
                </a:cubicBezTo>
                <a:cubicBezTo>
                  <a:pt x="113" y="8"/>
                  <a:pt x="112" y="8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2"/>
                  <a:pt x="80" y="45"/>
                  <a:pt x="79" y="4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3" y="51"/>
                  <a:pt x="83" y="51"/>
                  <a:pt x="83" y="51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7"/>
                  <a:pt x="47" y="10"/>
                </a:cubicBezTo>
                <a:cubicBezTo>
                  <a:pt x="40" y="3"/>
                  <a:pt x="30" y="0"/>
                  <a:pt x="21" y="3"/>
                </a:cubicBezTo>
                <a:cubicBezTo>
                  <a:pt x="36" y="18"/>
                  <a:pt x="36" y="18"/>
                  <a:pt x="36" y="18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30"/>
                  <a:pt x="3" y="40"/>
                  <a:pt x="10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58" y="75"/>
                  <a:pt x="58" y="75"/>
                  <a:pt x="58" y="75"/>
                </a:cubicBezTo>
                <a:cubicBezTo>
                  <a:pt x="38" y="96"/>
                  <a:pt x="38" y="96"/>
                  <a:pt x="38" y="96"/>
                </a:cubicBezTo>
                <a:cubicBezTo>
                  <a:pt x="36" y="95"/>
                  <a:pt x="36" y="95"/>
                  <a:pt x="36" y="95"/>
                </a:cubicBezTo>
                <a:cubicBezTo>
                  <a:pt x="31" y="99"/>
                  <a:pt x="31" y="99"/>
                  <a:pt x="31" y="99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80"/>
                  <a:pt x="63" y="80"/>
                  <a:pt x="63" y="80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1" y="117"/>
                  <a:pt x="104" y="119"/>
                  <a:pt x="107" y="119"/>
                </a:cubicBezTo>
                <a:cubicBezTo>
                  <a:pt x="110" y="119"/>
                  <a:pt x="113" y="117"/>
                  <a:pt x="116" y="115"/>
                </a:cubicBezTo>
                <a:cubicBezTo>
                  <a:pt x="121" y="110"/>
                  <a:pt x="121" y="102"/>
                  <a:pt x="116" y="97"/>
                </a:cubicBezTo>
                <a:cubicBezTo>
                  <a:pt x="81" y="62"/>
                  <a:pt x="81" y="62"/>
                  <a:pt x="81" y="62"/>
                </a:cubicBezTo>
                <a:cubicBezTo>
                  <a:pt x="87" y="56"/>
                  <a:pt x="87" y="56"/>
                  <a:pt x="87" y="56"/>
                </a:cubicBezTo>
                <a:cubicBezTo>
                  <a:pt x="90" y="59"/>
                  <a:pt x="90" y="59"/>
                  <a:pt x="90" y="59"/>
                </a:cubicBezTo>
                <a:cubicBezTo>
                  <a:pt x="92" y="57"/>
                  <a:pt x="95" y="56"/>
                  <a:pt x="98" y="57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9" y="25"/>
                  <a:pt x="129" y="24"/>
                  <a:pt x="129" y="23"/>
                </a:cubicBezTo>
                <a:cubicBezTo>
                  <a:pt x="130" y="24"/>
                  <a:pt x="132" y="23"/>
                  <a:pt x="133" y="22"/>
                </a:cubicBezTo>
                <a:cubicBezTo>
                  <a:pt x="134" y="21"/>
                  <a:pt x="134" y="18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6"/>
                  <a:pt x="113" y="108"/>
                </a:cubicBezTo>
                <a:cubicBezTo>
                  <a:pt x="113" y="111"/>
                  <a:pt x="111" y="113"/>
                  <a:pt x="108" y="113"/>
                </a:cubicBezTo>
                <a:cubicBezTo>
                  <a:pt x="105" y="113"/>
                  <a:pt x="103" y="111"/>
                  <a:pt x="103" y="108"/>
                </a:cubicBezTo>
                <a:cubicBezTo>
                  <a:pt x="103" y="106"/>
                  <a:pt x="105" y="103"/>
                  <a:pt x="108" y="103"/>
                </a:cubicBezTo>
                <a:close/>
                <a:moveTo>
                  <a:pt x="91" y="41"/>
                </a:moveTo>
                <a:cubicBezTo>
                  <a:pt x="89" y="39"/>
                  <a:pt x="89" y="39"/>
                  <a:pt x="89" y="39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4" y="19"/>
                  <a:pt x="114" y="19"/>
                  <a:pt x="114" y="19"/>
                </a:cubicBezTo>
                <a:lnTo>
                  <a:pt x="91" y="41"/>
                </a:lnTo>
                <a:close/>
                <a:moveTo>
                  <a:pt x="98" y="48"/>
                </a:moveTo>
                <a:cubicBezTo>
                  <a:pt x="96" y="47"/>
                  <a:pt x="96" y="47"/>
                  <a:pt x="96" y="47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1" y="26"/>
                  <a:pt x="121" y="26"/>
                  <a:pt x="121" y="26"/>
                </a:cubicBezTo>
                <a:lnTo>
                  <a:pt x="98" y="4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79485" y="4514537"/>
            <a:ext cx="553484" cy="436598"/>
          </a:xfrm>
          <a:custGeom>
            <a:avLst/>
            <a:gdLst>
              <a:gd name="T0" fmla="*/ 410 w 411"/>
              <a:gd name="T1" fmla="*/ 309 h 324"/>
              <a:gd name="T2" fmla="*/ 410 w 411"/>
              <a:gd name="T3" fmla="*/ 46 h 324"/>
              <a:gd name="T4" fmla="*/ 395 w 411"/>
              <a:gd name="T5" fmla="*/ 32 h 324"/>
              <a:gd name="T6" fmla="*/ 210 w 411"/>
              <a:gd name="T7" fmla="*/ 32 h 324"/>
              <a:gd name="T8" fmla="*/ 200 w 411"/>
              <a:gd name="T9" fmla="*/ 17 h 324"/>
              <a:gd name="T10" fmla="*/ 200 w 411"/>
              <a:gd name="T11" fmla="*/ 15 h 324"/>
              <a:gd name="T12" fmla="*/ 184 w 411"/>
              <a:gd name="T13" fmla="*/ 0 h 324"/>
              <a:gd name="T14" fmla="*/ 86 w 411"/>
              <a:gd name="T15" fmla="*/ 0 h 324"/>
              <a:gd name="T16" fmla="*/ 70 w 411"/>
              <a:gd name="T17" fmla="*/ 15 h 324"/>
              <a:gd name="T18" fmla="*/ 70 w 411"/>
              <a:gd name="T19" fmla="*/ 17 h 324"/>
              <a:gd name="T20" fmla="*/ 60 w 411"/>
              <a:gd name="T21" fmla="*/ 32 h 324"/>
              <a:gd name="T22" fmla="*/ 60 w 411"/>
              <a:gd name="T23" fmla="*/ 32 h 324"/>
              <a:gd name="T24" fmla="*/ 46 w 411"/>
              <a:gd name="T25" fmla="*/ 46 h 324"/>
              <a:gd name="T26" fmla="*/ 46 w 411"/>
              <a:gd name="T27" fmla="*/ 122 h 324"/>
              <a:gd name="T28" fmla="*/ 14 w 411"/>
              <a:gd name="T29" fmla="*/ 122 h 324"/>
              <a:gd name="T30" fmla="*/ 5 w 411"/>
              <a:gd name="T31" fmla="*/ 138 h 324"/>
              <a:gd name="T32" fmla="*/ 38 w 411"/>
              <a:gd name="T33" fmla="*/ 309 h 324"/>
              <a:gd name="T34" fmla="*/ 53 w 411"/>
              <a:gd name="T35" fmla="*/ 324 h 324"/>
              <a:gd name="T36" fmla="*/ 403 w 411"/>
              <a:gd name="T37" fmla="*/ 324 h 324"/>
              <a:gd name="T38" fmla="*/ 410 w 411"/>
              <a:gd name="T39" fmla="*/ 309 h 324"/>
              <a:gd name="T40" fmla="*/ 392 w 411"/>
              <a:gd name="T41" fmla="*/ 144 h 324"/>
              <a:gd name="T42" fmla="*/ 392 w 411"/>
              <a:gd name="T43" fmla="*/ 316 h 324"/>
              <a:gd name="T44" fmla="*/ 359 w 411"/>
              <a:gd name="T45" fmla="*/ 132 h 324"/>
              <a:gd name="T46" fmla="*/ 345 w 411"/>
              <a:gd name="T47" fmla="*/ 123 h 324"/>
              <a:gd name="T48" fmla="*/ 64 w 411"/>
              <a:gd name="T49" fmla="*/ 123 h 324"/>
              <a:gd name="T50" fmla="*/ 64 w 411"/>
              <a:gd name="T51" fmla="*/ 64 h 324"/>
              <a:gd name="T52" fmla="*/ 392 w 411"/>
              <a:gd name="T53" fmla="*/ 64 h 324"/>
              <a:gd name="T54" fmla="*/ 392 w 411"/>
              <a:gd name="T55" fmla="*/ 14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1" h="324">
                <a:moveTo>
                  <a:pt x="410" y="309"/>
                </a:moveTo>
                <a:cubicBezTo>
                  <a:pt x="410" y="46"/>
                  <a:pt x="410" y="46"/>
                  <a:pt x="410" y="46"/>
                </a:cubicBezTo>
                <a:cubicBezTo>
                  <a:pt x="410" y="38"/>
                  <a:pt x="403" y="32"/>
                  <a:pt x="395" y="32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04" y="32"/>
                  <a:pt x="200" y="21"/>
                  <a:pt x="200" y="17"/>
                </a:cubicBezTo>
                <a:cubicBezTo>
                  <a:pt x="200" y="15"/>
                  <a:pt x="200" y="15"/>
                  <a:pt x="200" y="15"/>
                </a:cubicBezTo>
                <a:cubicBezTo>
                  <a:pt x="200" y="7"/>
                  <a:pt x="193" y="0"/>
                  <a:pt x="184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7" y="0"/>
                  <a:pt x="70" y="7"/>
                  <a:pt x="70" y="15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21"/>
                  <a:pt x="66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52" y="32"/>
                  <a:pt x="46" y="38"/>
                  <a:pt x="46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4" y="122"/>
                  <a:pt x="0" y="122"/>
                  <a:pt x="5" y="138"/>
                </a:cubicBezTo>
                <a:cubicBezTo>
                  <a:pt x="38" y="309"/>
                  <a:pt x="38" y="309"/>
                  <a:pt x="38" y="309"/>
                </a:cubicBezTo>
                <a:cubicBezTo>
                  <a:pt x="38" y="317"/>
                  <a:pt x="44" y="324"/>
                  <a:pt x="53" y="324"/>
                </a:cubicBezTo>
                <a:cubicBezTo>
                  <a:pt x="403" y="324"/>
                  <a:pt x="403" y="324"/>
                  <a:pt x="403" y="324"/>
                </a:cubicBezTo>
                <a:cubicBezTo>
                  <a:pt x="411" y="324"/>
                  <a:pt x="410" y="309"/>
                  <a:pt x="410" y="309"/>
                </a:cubicBezTo>
                <a:close/>
                <a:moveTo>
                  <a:pt x="392" y="144"/>
                </a:moveTo>
                <a:cubicBezTo>
                  <a:pt x="392" y="316"/>
                  <a:pt x="392" y="316"/>
                  <a:pt x="392" y="316"/>
                </a:cubicBezTo>
                <a:cubicBezTo>
                  <a:pt x="359" y="132"/>
                  <a:pt x="359" y="132"/>
                  <a:pt x="359" y="132"/>
                </a:cubicBezTo>
                <a:cubicBezTo>
                  <a:pt x="356" y="122"/>
                  <a:pt x="345" y="123"/>
                  <a:pt x="345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64"/>
                  <a:pt x="64" y="64"/>
                  <a:pt x="64" y="64"/>
                </a:cubicBezTo>
                <a:cubicBezTo>
                  <a:pt x="392" y="64"/>
                  <a:pt x="392" y="64"/>
                  <a:pt x="392" y="64"/>
                </a:cubicBezTo>
                <a:lnTo>
                  <a:pt x="392" y="14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grpSp>
        <p:nvGrpSpPr>
          <p:cNvPr id="50" name="Group 115出自【趣你的PPT】(微信:qunideppt)：最优质的PPT资源库"/>
          <p:cNvGrpSpPr/>
          <p:nvPr/>
        </p:nvGrpSpPr>
        <p:grpSpPr>
          <a:xfrm>
            <a:off x="5284061" y="3107319"/>
            <a:ext cx="614678" cy="524726"/>
            <a:chOff x="3440113" y="1050925"/>
            <a:chExt cx="390525" cy="3333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7" name="Group 122出自【趣你的PPT】(微信:qunideppt)：最优质的PPT资源库"/>
          <p:cNvGrpSpPr/>
          <p:nvPr/>
        </p:nvGrpSpPr>
        <p:grpSpPr>
          <a:xfrm>
            <a:off x="5302559" y="4448336"/>
            <a:ext cx="439203" cy="581802"/>
            <a:chOff x="8235951" y="2905126"/>
            <a:chExt cx="244475" cy="3238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226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607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940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321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5951" y="2916238"/>
              <a:ext cx="244475" cy="312738"/>
            </a:xfrm>
            <a:custGeom>
              <a:avLst/>
              <a:gdLst>
                <a:gd name="T0" fmla="*/ 60 w 65"/>
                <a:gd name="T1" fmla="*/ 0 h 83"/>
                <a:gd name="T2" fmla="*/ 46 w 65"/>
                <a:gd name="T3" fmla="*/ 0 h 83"/>
                <a:gd name="T4" fmla="*/ 46 w 65"/>
                <a:gd name="T5" fmla="*/ 8 h 83"/>
                <a:gd name="T6" fmla="*/ 57 w 65"/>
                <a:gd name="T7" fmla="*/ 8 h 83"/>
                <a:gd name="T8" fmla="*/ 57 w 65"/>
                <a:gd name="T9" fmla="*/ 14 h 83"/>
                <a:gd name="T10" fmla="*/ 57 w 65"/>
                <a:gd name="T11" fmla="*/ 75 h 83"/>
                <a:gd name="T12" fmla="*/ 8 w 65"/>
                <a:gd name="T13" fmla="*/ 75 h 83"/>
                <a:gd name="T14" fmla="*/ 8 w 65"/>
                <a:gd name="T15" fmla="*/ 8 h 83"/>
                <a:gd name="T16" fmla="*/ 19 w 65"/>
                <a:gd name="T17" fmla="*/ 8 h 83"/>
                <a:gd name="T18" fmla="*/ 19 w 65"/>
                <a:gd name="T19" fmla="*/ 0 h 83"/>
                <a:gd name="T20" fmla="*/ 5 w 65"/>
                <a:gd name="T21" fmla="*/ 0 h 83"/>
                <a:gd name="T22" fmla="*/ 0 w 65"/>
                <a:gd name="T23" fmla="*/ 4 h 83"/>
                <a:gd name="T24" fmla="*/ 0 w 65"/>
                <a:gd name="T25" fmla="*/ 79 h 83"/>
                <a:gd name="T26" fmla="*/ 5 w 65"/>
                <a:gd name="T27" fmla="*/ 83 h 83"/>
                <a:gd name="T28" fmla="*/ 60 w 65"/>
                <a:gd name="T29" fmla="*/ 83 h 83"/>
                <a:gd name="T30" fmla="*/ 65 w 65"/>
                <a:gd name="T31" fmla="*/ 79 h 83"/>
                <a:gd name="T32" fmla="*/ 65 w 65"/>
                <a:gd name="T33" fmla="*/ 4 h 83"/>
                <a:gd name="T34" fmla="*/ 60 w 6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83">
                  <a:moveTo>
                    <a:pt x="6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3" y="83"/>
                    <a:pt x="65" y="81"/>
                    <a:pt x="65" y="7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9613" y="2924176"/>
              <a:ext cx="55563" cy="22225"/>
            </a:xfrm>
            <a:custGeom>
              <a:avLst/>
              <a:gdLst>
                <a:gd name="T0" fmla="*/ 15 w 15"/>
                <a:gd name="T1" fmla="*/ 1 h 6"/>
                <a:gd name="T2" fmla="*/ 15 w 15"/>
                <a:gd name="T3" fmla="*/ 0 h 6"/>
                <a:gd name="T4" fmla="*/ 14 w 15"/>
                <a:gd name="T5" fmla="*/ 0 h 6"/>
                <a:gd name="T6" fmla="*/ 1 w 15"/>
                <a:gd name="T7" fmla="*/ 0 h 6"/>
                <a:gd name="T8" fmla="*/ 0 w 15"/>
                <a:gd name="T9" fmla="*/ 0 h 6"/>
                <a:gd name="T10" fmla="*/ 0 w 15"/>
                <a:gd name="T11" fmla="*/ 1 h 6"/>
                <a:gd name="T12" fmla="*/ 0 w 15"/>
                <a:gd name="T13" fmla="*/ 6 h 6"/>
                <a:gd name="T14" fmla="*/ 15 w 15"/>
                <a:gd name="T15" fmla="*/ 6 h 6"/>
                <a:gd name="T16" fmla="*/ 15 w 15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">
                  <a:moveTo>
                    <a:pt x="15" y="1"/>
                  </a:moveTo>
                  <a:cubicBezTo>
                    <a:pt x="15" y="1"/>
                    <a:pt x="15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0563" y="2905126"/>
              <a:ext cx="93663" cy="60325"/>
            </a:xfrm>
            <a:custGeom>
              <a:avLst/>
              <a:gdLst>
                <a:gd name="T0" fmla="*/ 4 w 25"/>
                <a:gd name="T1" fmla="*/ 16 h 16"/>
                <a:gd name="T2" fmla="*/ 21 w 25"/>
                <a:gd name="T3" fmla="*/ 16 h 16"/>
                <a:gd name="T4" fmla="*/ 24 w 25"/>
                <a:gd name="T5" fmla="*/ 15 h 16"/>
                <a:gd name="T6" fmla="*/ 25 w 25"/>
                <a:gd name="T7" fmla="*/ 13 h 16"/>
                <a:gd name="T8" fmla="*/ 25 w 25"/>
                <a:gd name="T9" fmla="*/ 2 h 16"/>
                <a:gd name="T10" fmla="*/ 24 w 25"/>
                <a:gd name="T11" fmla="*/ 1 h 16"/>
                <a:gd name="T12" fmla="*/ 21 w 25"/>
                <a:gd name="T13" fmla="*/ 0 h 16"/>
                <a:gd name="T14" fmla="*/ 4 w 25"/>
                <a:gd name="T15" fmla="*/ 0 h 16"/>
                <a:gd name="T16" fmla="*/ 1 w 25"/>
                <a:gd name="T17" fmla="*/ 1 h 16"/>
                <a:gd name="T18" fmla="*/ 0 w 25"/>
                <a:gd name="T19" fmla="*/ 2 h 16"/>
                <a:gd name="T20" fmla="*/ 0 w 25"/>
                <a:gd name="T21" fmla="*/ 13 h 16"/>
                <a:gd name="T22" fmla="*/ 1 w 25"/>
                <a:gd name="T23" fmla="*/ 15 h 16"/>
                <a:gd name="T24" fmla="*/ 4 w 25"/>
                <a:gd name="T25" fmla="*/ 16 h 16"/>
                <a:gd name="T26" fmla="*/ 3 w 25"/>
                <a:gd name="T27" fmla="*/ 6 h 16"/>
                <a:gd name="T28" fmla="*/ 4 w 25"/>
                <a:gd name="T29" fmla="*/ 4 h 16"/>
                <a:gd name="T30" fmla="*/ 4 w 25"/>
                <a:gd name="T31" fmla="*/ 4 h 16"/>
                <a:gd name="T32" fmla="*/ 6 w 25"/>
                <a:gd name="T33" fmla="*/ 3 h 16"/>
                <a:gd name="T34" fmla="*/ 19 w 25"/>
                <a:gd name="T35" fmla="*/ 3 h 16"/>
                <a:gd name="T36" fmla="*/ 21 w 25"/>
                <a:gd name="T37" fmla="*/ 4 h 16"/>
                <a:gd name="T38" fmla="*/ 21 w 25"/>
                <a:gd name="T39" fmla="*/ 4 h 16"/>
                <a:gd name="T40" fmla="*/ 22 w 25"/>
                <a:gd name="T41" fmla="*/ 6 h 16"/>
                <a:gd name="T42" fmla="*/ 22 w 25"/>
                <a:gd name="T43" fmla="*/ 9 h 16"/>
                <a:gd name="T44" fmla="*/ 21 w 25"/>
                <a:gd name="T45" fmla="*/ 11 h 16"/>
                <a:gd name="T46" fmla="*/ 19 w 25"/>
                <a:gd name="T47" fmla="*/ 12 h 16"/>
                <a:gd name="T48" fmla="*/ 6 w 25"/>
                <a:gd name="T49" fmla="*/ 12 h 16"/>
                <a:gd name="T50" fmla="*/ 4 w 25"/>
                <a:gd name="T51" fmla="*/ 11 h 16"/>
                <a:gd name="T52" fmla="*/ 3 w 25"/>
                <a:gd name="T53" fmla="*/ 9 h 16"/>
                <a:gd name="T54" fmla="*/ 3 w 25"/>
                <a:gd name="T5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16">
                  <a:moveTo>
                    <a:pt x="4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3" y="16"/>
                    <a:pt x="24" y="15"/>
                  </a:cubicBezTo>
                  <a:cubicBezTo>
                    <a:pt x="24" y="15"/>
                    <a:pt x="25" y="14"/>
                    <a:pt x="25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1"/>
                    <a:pt x="24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6"/>
                    <a:pt x="3" y="16"/>
                    <a:pt x="4" y="16"/>
                  </a:cubicBezTo>
                  <a:close/>
                  <a:moveTo>
                    <a:pt x="3" y="6"/>
                  </a:moveTo>
                  <a:cubicBezTo>
                    <a:pt x="3" y="5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5"/>
                    <a:pt x="22" y="6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1" y="11"/>
                    <a:pt x="21" y="11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4" y="11"/>
                  </a:cubicBezTo>
                  <a:cubicBezTo>
                    <a:pt x="4" y="11"/>
                    <a:pt x="3" y="10"/>
                    <a:pt x="3" y="9"/>
                  </a:cubicBez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65476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2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2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6" name="出自【趣你的PPT】(微信:qunideppt)：最优质的PPT资源库"/>
          <p:cNvSpPr txBox="1">
            <a:spLocks/>
          </p:cNvSpPr>
          <p:nvPr/>
        </p:nvSpPr>
        <p:spPr>
          <a:xfrm>
            <a:off x="1750415" y="2649457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1193235" y="2983225"/>
            <a:ext cx="27261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8385859" y="264395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8461327" y="2983225"/>
            <a:ext cx="27354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0" name="出自【趣你的PPT】(微信:qunideppt)：最优质的PPT资源库"/>
          <p:cNvSpPr txBox="1">
            <a:spLocks/>
          </p:cNvSpPr>
          <p:nvPr/>
        </p:nvSpPr>
        <p:spPr>
          <a:xfrm>
            <a:off x="1750415" y="448806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1193235" y="4821834"/>
            <a:ext cx="27261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2" name="出自【趣你的PPT】(微信:qunideppt)：最优质的PPT资源库"/>
          <p:cNvSpPr txBox="1">
            <a:spLocks/>
          </p:cNvSpPr>
          <p:nvPr/>
        </p:nvSpPr>
        <p:spPr>
          <a:xfrm>
            <a:off x="8385859" y="4482560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8461327" y="4821834"/>
            <a:ext cx="27354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7174535"/>
      </p:ext>
    </p:extLst>
  </p:cSld>
  <p:clrMapOvr>
    <a:masterClrMapping/>
  </p:clrMapOvr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99517" y="2230906"/>
            <a:ext cx="3214552" cy="3211217"/>
          </a:xfrm>
          <a:custGeom>
            <a:avLst/>
            <a:gdLst>
              <a:gd name="T0" fmla="*/ 2847924 w 935"/>
              <a:gd name="T1" fmla="*/ 1988209 h 935"/>
              <a:gd name="T2" fmla="*/ 2847924 w 935"/>
              <a:gd name="T3" fmla="*/ 1988209 h 935"/>
              <a:gd name="T4" fmla="*/ 2638422 w 935"/>
              <a:gd name="T5" fmla="*/ 1530398 h 935"/>
              <a:gd name="T6" fmla="*/ 2847924 w 935"/>
              <a:gd name="T7" fmla="*/ 1069316 h 935"/>
              <a:gd name="T8" fmla="*/ 2847924 w 935"/>
              <a:gd name="T9" fmla="*/ 1069316 h 935"/>
              <a:gd name="T10" fmla="*/ 3060700 w 935"/>
              <a:gd name="T11" fmla="*/ 608235 h 935"/>
              <a:gd name="T12" fmla="*/ 2455107 w 935"/>
              <a:gd name="T13" fmla="*/ 0 h 935"/>
              <a:gd name="T14" fmla="*/ 1990273 w 935"/>
              <a:gd name="T15" fmla="*/ 212555 h 935"/>
              <a:gd name="T16" fmla="*/ 1990273 w 935"/>
              <a:gd name="T17" fmla="*/ 212555 h 935"/>
              <a:gd name="T18" fmla="*/ 1531987 w 935"/>
              <a:gd name="T19" fmla="*/ 421840 h 935"/>
              <a:gd name="T20" fmla="*/ 1073700 w 935"/>
              <a:gd name="T21" fmla="*/ 212555 h 935"/>
              <a:gd name="T22" fmla="*/ 1073700 w 935"/>
              <a:gd name="T23" fmla="*/ 212555 h 935"/>
              <a:gd name="T24" fmla="*/ 608867 w 935"/>
              <a:gd name="T25" fmla="*/ 0 h 935"/>
              <a:gd name="T26" fmla="*/ 0 w 935"/>
              <a:gd name="T27" fmla="*/ 608235 h 935"/>
              <a:gd name="T28" fmla="*/ 216049 w 935"/>
              <a:gd name="T29" fmla="*/ 1069316 h 935"/>
              <a:gd name="T30" fmla="*/ 216049 w 935"/>
              <a:gd name="T31" fmla="*/ 1069316 h 935"/>
              <a:gd name="T32" fmla="*/ 425552 w 935"/>
              <a:gd name="T33" fmla="*/ 1530398 h 935"/>
              <a:gd name="T34" fmla="*/ 216049 w 935"/>
              <a:gd name="T35" fmla="*/ 1988209 h 935"/>
              <a:gd name="T36" fmla="*/ 216049 w 935"/>
              <a:gd name="T37" fmla="*/ 1988209 h 935"/>
              <a:gd name="T38" fmla="*/ 0 w 935"/>
              <a:gd name="T39" fmla="*/ 2449290 h 935"/>
              <a:gd name="T40" fmla="*/ 608867 w 935"/>
              <a:gd name="T41" fmla="*/ 3057525 h 935"/>
              <a:gd name="T42" fmla="*/ 1073700 w 935"/>
              <a:gd name="T43" fmla="*/ 2844970 h 935"/>
              <a:gd name="T44" fmla="*/ 1073700 w 935"/>
              <a:gd name="T45" fmla="*/ 2844970 h 935"/>
              <a:gd name="T46" fmla="*/ 1531987 w 935"/>
              <a:gd name="T47" fmla="*/ 2635685 h 935"/>
              <a:gd name="T48" fmla="*/ 1990273 w 935"/>
              <a:gd name="T49" fmla="*/ 2844970 h 935"/>
              <a:gd name="T50" fmla="*/ 1990273 w 935"/>
              <a:gd name="T51" fmla="*/ 2844970 h 935"/>
              <a:gd name="T52" fmla="*/ 2455107 w 935"/>
              <a:gd name="T53" fmla="*/ 3057525 h 935"/>
              <a:gd name="T54" fmla="*/ 3060700 w 935"/>
              <a:gd name="T55" fmla="*/ 2449290 h 935"/>
              <a:gd name="T56" fmla="*/ 2847924 w 935"/>
              <a:gd name="T57" fmla="*/ 1988209 h 935"/>
              <a:gd name="T58" fmla="*/ 1531987 w 935"/>
              <a:gd name="T59" fmla="*/ 2226925 h 935"/>
              <a:gd name="T60" fmla="*/ 834736 w 935"/>
              <a:gd name="T61" fmla="*/ 1530398 h 935"/>
              <a:gd name="T62" fmla="*/ 1531987 w 935"/>
              <a:gd name="T63" fmla="*/ 833870 h 935"/>
              <a:gd name="T64" fmla="*/ 2229237 w 935"/>
              <a:gd name="T65" fmla="*/ 1530398 h 935"/>
              <a:gd name="T66" fmla="*/ 1531987 w 935"/>
              <a:gd name="T67" fmla="*/ 2226925 h 93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rgbClr val="7ACEDB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4584" y="2414309"/>
            <a:ext cx="928685" cy="927018"/>
          </a:xfrm>
          <a:prstGeom prst="ellipse">
            <a:avLst/>
          </a:prstGeom>
          <a:solidFill>
            <a:srgbClr val="2FA2B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88762" y="2544425"/>
            <a:ext cx="503664" cy="66678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zh-CN" sz="3733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S</a:t>
            </a:r>
          </a:p>
        </p:txBody>
      </p:sp>
      <p:sp>
        <p:nvSpPr>
          <p:cNvPr id="204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10317" y="2414309"/>
            <a:ext cx="932020" cy="927018"/>
          </a:xfrm>
          <a:prstGeom prst="ellipse">
            <a:avLst/>
          </a:prstGeom>
          <a:solidFill>
            <a:srgbClr val="2FA2B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953743" y="2482260"/>
            <a:ext cx="483516" cy="66678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zh-CN" sz="3733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w</a:t>
            </a:r>
          </a:p>
        </p:txBody>
      </p:sp>
      <p:sp>
        <p:nvSpPr>
          <p:cNvPr id="204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4584" y="4348375"/>
            <a:ext cx="928685" cy="930353"/>
          </a:xfrm>
          <a:prstGeom prst="ellipse">
            <a:avLst/>
          </a:prstGeom>
          <a:solidFill>
            <a:srgbClr val="2FA2B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63147" y="4538447"/>
            <a:ext cx="556563" cy="66678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zh-CN" sz="3733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O</a:t>
            </a:r>
          </a:p>
        </p:txBody>
      </p:sp>
      <p:sp>
        <p:nvSpPr>
          <p:cNvPr id="204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10317" y="4348375"/>
            <a:ext cx="932020" cy="930353"/>
          </a:xfrm>
          <a:prstGeom prst="ellipse">
            <a:avLst/>
          </a:prstGeom>
          <a:solidFill>
            <a:srgbClr val="2FA2B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936455" y="4538447"/>
            <a:ext cx="476412" cy="66678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zh-CN" sz="3733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T</a:t>
            </a:r>
          </a:p>
        </p:txBody>
      </p:sp>
      <p:sp>
        <p:nvSpPr>
          <p:cNvPr id="205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14145" y="4648489"/>
            <a:ext cx="230087" cy="230087"/>
          </a:xfrm>
          <a:custGeom>
            <a:avLst/>
            <a:gdLst>
              <a:gd name="T0" fmla="*/ 103 w 140"/>
              <a:gd name="T1" fmla="*/ 0 h 140"/>
              <a:gd name="T2" fmla="*/ 0 w 140"/>
              <a:gd name="T3" fmla="*/ 103 h 140"/>
              <a:gd name="T4" fmla="*/ 103 w 140"/>
              <a:gd name="T5" fmla="*/ 206 h 140"/>
              <a:gd name="T6" fmla="*/ 205 w 140"/>
              <a:gd name="T7" fmla="*/ 103 h 140"/>
              <a:gd name="T8" fmla="*/ 103 w 140"/>
              <a:gd name="T9" fmla="*/ 0 h 140"/>
              <a:gd name="T10" fmla="*/ 103 w 140"/>
              <a:gd name="T11" fmla="*/ 188 h 140"/>
              <a:gd name="T12" fmla="*/ 18 w 140"/>
              <a:gd name="T13" fmla="*/ 103 h 140"/>
              <a:gd name="T14" fmla="*/ 103 w 140"/>
              <a:gd name="T15" fmla="*/ 18 h 140"/>
              <a:gd name="T16" fmla="*/ 187 w 140"/>
              <a:gd name="T17" fmla="*/ 103 h 140"/>
              <a:gd name="T18" fmla="*/ 103 w 140"/>
              <a:gd name="T19" fmla="*/ 188 h 1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0" h="140">
                <a:moveTo>
                  <a:pt x="70" y="0"/>
                </a:moveTo>
                <a:cubicBezTo>
                  <a:pt x="32" y="0"/>
                  <a:pt x="0" y="32"/>
                  <a:pt x="0" y="70"/>
                </a:cubicBezTo>
                <a:cubicBezTo>
                  <a:pt x="0" y="109"/>
                  <a:pt x="32" y="140"/>
                  <a:pt x="70" y="140"/>
                </a:cubicBezTo>
                <a:cubicBezTo>
                  <a:pt x="109" y="140"/>
                  <a:pt x="140" y="109"/>
                  <a:pt x="140" y="70"/>
                </a:cubicBezTo>
                <a:cubicBezTo>
                  <a:pt x="140" y="32"/>
                  <a:pt x="109" y="0"/>
                  <a:pt x="70" y="0"/>
                </a:cubicBezTo>
                <a:close/>
                <a:moveTo>
                  <a:pt x="70" y="128"/>
                </a:moveTo>
                <a:cubicBezTo>
                  <a:pt x="38" y="128"/>
                  <a:pt x="12" y="102"/>
                  <a:pt x="12" y="70"/>
                </a:cubicBezTo>
                <a:cubicBezTo>
                  <a:pt x="12" y="38"/>
                  <a:pt x="38" y="12"/>
                  <a:pt x="70" y="12"/>
                </a:cubicBezTo>
                <a:cubicBezTo>
                  <a:pt x="102" y="12"/>
                  <a:pt x="128" y="38"/>
                  <a:pt x="128" y="70"/>
                </a:cubicBezTo>
                <a:cubicBezTo>
                  <a:pt x="128" y="102"/>
                  <a:pt x="102" y="128"/>
                  <a:pt x="70" y="12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0" name="出自【趣你的PPT】(微信:qunideppt)：最优质的PPT资源库"/>
          <p:cNvSpPr>
            <a:spLocks/>
          </p:cNvSpPr>
          <p:nvPr/>
        </p:nvSpPr>
        <p:spPr bwMode="auto">
          <a:xfrm>
            <a:off x="8081488" y="4715505"/>
            <a:ext cx="97646" cy="96056"/>
          </a:xfrm>
          <a:custGeom>
            <a:avLst/>
            <a:gdLst>
              <a:gd name="T0" fmla="*/ 83 w 59"/>
              <a:gd name="T1" fmla="*/ 3 h 58"/>
              <a:gd name="T2" fmla="*/ 71 w 59"/>
              <a:gd name="T3" fmla="*/ 3 h 58"/>
              <a:gd name="T4" fmla="*/ 43 w 59"/>
              <a:gd name="T5" fmla="*/ 31 h 58"/>
              <a:gd name="T6" fmla="*/ 16 w 59"/>
              <a:gd name="T7" fmla="*/ 3 h 58"/>
              <a:gd name="T8" fmla="*/ 3 w 59"/>
              <a:gd name="T9" fmla="*/ 3 h 58"/>
              <a:gd name="T10" fmla="*/ 3 w 59"/>
              <a:gd name="T11" fmla="*/ 16 h 58"/>
              <a:gd name="T12" fmla="*/ 31 w 59"/>
              <a:gd name="T13" fmla="*/ 43 h 58"/>
              <a:gd name="T14" fmla="*/ 3 w 59"/>
              <a:gd name="T15" fmla="*/ 71 h 58"/>
              <a:gd name="T16" fmla="*/ 3 w 59"/>
              <a:gd name="T17" fmla="*/ 83 h 58"/>
              <a:gd name="T18" fmla="*/ 10 w 59"/>
              <a:gd name="T19" fmla="*/ 86 h 58"/>
              <a:gd name="T20" fmla="*/ 16 w 59"/>
              <a:gd name="T21" fmla="*/ 83 h 58"/>
              <a:gd name="T22" fmla="*/ 43 w 59"/>
              <a:gd name="T23" fmla="*/ 56 h 58"/>
              <a:gd name="T24" fmla="*/ 71 w 59"/>
              <a:gd name="T25" fmla="*/ 83 h 58"/>
              <a:gd name="T26" fmla="*/ 77 w 59"/>
              <a:gd name="T27" fmla="*/ 86 h 58"/>
              <a:gd name="T28" fmla="*/ 83 w 59"/>
              <a:gd name="T29" fmla="*/ 83 h 58"/>
              <a:gd name="T30" fmla="*/ 83 w 59"/>
              <a:gd name="T31" fmla="*/ 71 h 58"/>
              <a:gd name="T32" fmla="*/ 56 w 59"/>
              <a:gd name="T33" fmla="*/ 43 h 58"/>
              <a:gd name="T34" fmla="*/ 83 w 59"/>
              <a:gd name="T35" fmla="*/ 16 h 58"/>
              <a:gd name="T36" fmla="*/ 83 w 59"/>
              <a:gd name="T37" fmla="*/ 3 h 5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59" h="58">
                <a:moveTo>
                  <a:pt x="56" y="2"/>
                </a:moveTo>
                <a:cubicBezTo>
                  <a:pt x="54" y="0"/>
                  <a:pt x="50" y="0"/>
                  <a:pt x="48" y="2"/>
                </a:cubicBezTo>
                <a:cubicBezTo>
                  <a:pt x="29" y="21"/>
                  <a:pt x="29" y="21"/>
                  <a:pt x="29" y="21"/>
                </a:cubicBezTo>
                <a:cubicBezTo>
                  <a:pt x="11" y="2"/>
                  <a:pt x="11" y="2"/>
                  <a:pt x="11" y="2"/>
                </a:cubicBezTo>
                <a:cubicBezTo>
                  <a:pt x="8" y="0"/>
                  <a:pt x="5" y="0"/>
                  <a:pt x="2" y="2"/>
                </a:cubicBezTo>
                <a:cubicBezTo>
                  <a:pt x="0" y="5"/>
                  <a:pt x="0" y="8"/>
                  <a:pt x="2" y="11"/>
                </a:cubicBezTo>
                <a:cubicBezTo>
                  <a:pt x="21" y="29"/>
                  <a:pt x="21" y="29"/>
                  <a:pt x="21" y="29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50"/>
                  <a:pt x="0" y="54"/>
                  <a:pt x="2" y="56"/>
                </a:cubicBezTo>
                <a:cubicBezTo>
                  <a:pt x="3" y="58"/>
                  <a:pt x="5" y="58"/>
                  <a:pt x="7" y="58"/>
                </a:cubicBezTo>
                <a:cubicBezTo>
                  <a:pt x="8" y="58"/>
                  <a:pt x="10" y="58"/>
                  <a:pt x="11" y="56"/>
                </a:cubicBezTo>
                <a:cubicBezTo>
                  <a:pt x="29" y="38"/>
                  <a:pt x="29" y="38"/>
                  <a:pt x="29" y="38"/>
                </a:cubicBezTo>
                <a:cubicBezTo>
                  <a:pt x="48" y="56"/>
                  <a:pt x="48" y="56"/>
                  <a:pt x="48" y="56"/>
                </a:cubicBezTo>
                <a:cubicBezTo>
                  <a:pt x="49" y="58"/>
                  <a:pt x="51" y="58"/>
                  <a:pt x="52" y="58"/>
                </a:cubicBezTo>
                <a:cubicBezTo>
                  <a:pt x="54" y="58"/>
                  <a:pt x="55" y="58"/>
                  <a:pt x="56" y="56"/>
                </a:cubicBezTo>
                <a:cubicBezTo>
                  <a:pt x="59" y="54"/>
                  <a:pt x="59" y="50"/>
                  <a:pt x="56" y="48"/>
                </a:cubicBezTo>
                <a:cubicBezTo>
                  <a:pt x="38" y="29"/>
                  <a:pt x="38" y="29"/>
                  <a:pt x="38" y="29"/>
                </a:cubicBezTo>
                <a:cubicBezTo>
                  <a:pt x="56" y="11"/>
                  <a:pt x="56" y="11"/>
                  <a:pt x="56" y="11"/>
                </a:cubicBezTo>
                <a:cubicBezTo>
                  <a:pt x="59" y="8"/>
                  <a:pt x="59" y="5"/>
                  <a:pt x="56" y="2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14145" y="4648489"/>
            <a:ext cx="230087" cy="230087"/>
          </a:xfrm>
          <a:custGeom>
            <a:avLst/>
            <a:gdLst>
              <a:gd name="T0" fmla="*/ 103 w 140"/>
              <a:gd name="T1" fmla="*/ 0 h 140"/>
              <a:gd name="T2" fmla="*/ 0 w 140"/>
              <a:gd name="T3" fmla="*/ 103 h 140"/>
              <a:gd name="T4" fmla="*/ 103 w 140"/>
              <a:gd name="T5" fmla="*/ 206 h 140"/>
              <a:gd name="T6" fmla="*/ 205 w 140"/>
              <a:gd name="T7" fmla="*/ 103 h 140"/>
              <a:gd name="T8" fmla="*/ 103 w 140"/>
              <a:gd name="T9" fmla="*/ 0 h 140"/>
              <a:gd name="T10" fmla="*/ 103 w 140"/>
              <a:gd name="T11" fmla="*/ 188 h 140"/>
              <a:gd name="T12" fmla="*/ 18 w 140"/>
              <a:gd name="T13" fmla="*/ 103 h 140"/>
              <a:gd name="T14" fmla="*/ 103 w 140"/>
              <a:gd name="T15" fmla="*/ 18 h 140"/>
              <a:gd name="T16" fmla="*/ 187 w 140"/>
              <a:gd name="T17" fmla="*/ 103 h 140"/>
              <a:gd name="T18" fmla="*/ 103 w 140"/>
              <a:gd name="T19" fmla="*/ 188 h 1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0" h="140">
                <a:moveTo>
                  <a:pt x="70" y="0"/>
                </a:moveTo>
                <a:cubicBezTo>
                  <a:pt x="32" y="0"/>
                  <a:pt x="0" y="32"/>
                  <a:pt x="0" y="70"/>
                </a:cubicBezTo>
                <a:cubicBezTo>
                  <a:pt x="0" y="109"/>
                  <a:pt x="32" y="140"/>
                  <a:pt x="70" y="140"/>
                </a:cubicBezTo>
                <a:cubicBezTo>
                  <a:pt x="109" y="140"/>
                  <a:pt x="140" y="109"/>
                  <a:pt x="140" y="70"/>
                </a:cubicBezTo>
                <a:cubicBezTo>
                  <a:pt x="140" y="32"/>
                  <a:pt x="109" y="0"/>
                  <a:pt x="70" y="0"/>
                </a:cubicBezTo>
                <a:close/>
                <a:moveTo>
                  <a:pt x="70" y="128"/>
                </a:moveTo>
                <a:cubicBezTo>
                  <a:pt x="38" y="128"/>
                  <a:pt x="12" y="102"/>
                  <a:pt x="12" y="70"/>
                </a:cubicBezTo>
                <a:cubicBezTo>
                  <a:pt x="12" y="38"/>
                  <a:pt x="38" y="12"/>
                  <a:pt x="70" y="12"/>
                </a:cubicBezTo>
                <a:cubicBezTo>
                  <a:pt x="102" y="12"/>
                  <a:pt x="128" y="38"/>
                  <a:pt x="128" y="70"/>
                </a:cubicBezTo>
                <a:cubicBezTo>
                  <a:pt x="128" y="102"/>
                  <a:pt x="102" y="128"/>
                  <a:pt x="70" y="128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2" name="出自【趣你的PPT】(微信:qunideppt)：最优质的PPT资源库"/>
          <p:cNvSpPr>
            <a:spLocks/>
          </p:cNvSpPr>
          <p:nvPr/>
        </p:nvSpPr>
        <p:spPr bwMode="auto">
          <a:xfrm>
            <a:off x="8081488" y="4715505"/>
            <a:ext cx="97646" cy="96056"/>
          </a:xfrm>
          <a:custGeom>
            <a:avLst/>
            <a:gdLst>
              <a:gd name="T0" fmla="*/ 83 w 59"/>
              <a:gd name="T1" fmla="*/ 3 h 58"/>
              <a:gd name="T2" fmla="*/ 71 w 59"/>
              <a:gd name="T3" fmla="*/ 3 h 58"/>
              <a:gd name="T4" fmla="*/ 43 w 59"/>
              <a:gd name="T5" fmla="*/ 31 h 58"/>
              <a:gd name="T6" fmla="*/ 16 w 59"/>
              <a:gd name="T7" fmla="*/ 3 h 58"/>
              <a:gd name="T8" fmla="*/ 3 w 59"/>
              <a:gd name="T9" fmla="*/ 3 h 58"/>
              <a:gd name="T10" fmla="*/ 3 w 59"/>
              <a:gd name="T11" fmla="*/ 16 h 58"/>
              <a:gd name="T12" fmla="*/ 31 w 59"/>
              <a:gd name="T13" fmla="*/ 43 h 58"/>
              <a:gd name="T14" fmla="*/ 3 w 59"/>
              <a:gd name="T15" fmla="*/ 71 h 58"/>
              <a:gd name="T16" fmla="*/ 3 w 59"/>
              <a:gd name="T17" fmla="*/ 83 h 58"/>
              <a:gd name="T18" fmla="*/ 10 w 59"/>
              <a:gd name="T19" fmla="*/ 86 h 58"/>
              <a:gd name="T20" fmla="*/ 16 w 59"/>
              <a:gd name="T21" fmla="*/ 83 h 58"/>
              <a:gd name="T22" fmla="*/ 43 w 59"/>
              <a:gd name="T23" fmla="*/ 56 h 58"/>
              <a:gd name="T24" fmla="*/ 71 w 59"/>
              <a:gd name="T25" fmla="*/ 83 h 58"/>
              <a:gd name="T26" fmla="*/ 77 w 59"/>
              <a:gd name="T27" fmla="*/ 86 h 58"/>
              <a:gd name="T28" fmla="*/ 83 w 59"/>
              <a:gd name="T29" fmla="*/ 83 h 58"/>
              <a:gd name="T30" fmla="*/ 83 w 59"/>
              <a:gd name="T31" fmla="*/ 71 h 58"/>
              <a:gd name="T32" fmla="*/ 56 w 59"/>
              <a:gd name="T33" fmla="*/ 43 h 58"/>
              <a:gd name="T34" fmla="*/ 83 w 59"/>
              <a:gd name="T35" fmla="*/ 16 h 58"/>
              <a:gd name="T36" fmla="*/ 83 w 59"/>
              <a:gd name="T37" fmla="*/ 3 h 5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59" h="58">
                <a:moveTo>
                  <a:pt x="56" y="2"/>
                </a:moveTo>
                <a:cubicBezTo>
                  <a:pt x="54" y="0"/>
                  <a:pt x="50" y="0"/>
                  <a:pt x="48" y="2"/>
                </a:cubicBezTo>
                <a:cubicBezTo>
                  <a:pt x="29" y="21"/>
                  <a:pt x="29" y="21"/>
                  <a:pt x="29" y="21"/>
                </a:cubicBezTo>
                <a:cubicBezTo>
                  <a:pt x="11" y="2"/>
                  <a:pt x="11" y="2"/>
                  <a:pt x="11" y="2"/>
                </a:cubicBezTo>
                <a:cubicBezTo>
                  <a:pt x="8" y="0"/>
                  <a:pt x="5" y="0"/>
                  <a:pt x="2" y="2"/>
                </a:cubicBezTo>
                <a:cubicBezTo>
                  <a:pt x="0" y="5"/>
                  <a:pt x="0" y="8"/>
                  <a:pt x="2" y="11"/>
                </a:cubicBezTo>
                <a:cubicBezTo>
                  <a:pt x="21" y="29"/>
                  <a:pt x="21" y="29"/>
                  <a:pt x="21" y="29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50"/>
                  <a:pt x="0" y="54"/>
                  <a:pt x="2" y="56"/>
                </a:cubicBezTo>
                <a:cubicBezTo>
                  <a:pt x="3" y="58"/>
                  <a:pt x="5" y="58"/>
                  <a:pt x="7" y="58"/>
                </a:cubicBezTo>
                <a:cubicBezTo>
                  <a:pt x="8" y="58"/>
                  <a:pt x="10" y="58"/>
                  <a:pt x="11" y="56"/>
                </a:cubicBezTo>
                <a:cubicBezTo>
                  <a:pt x="29" y="38"/>
                  <a:pt x="29" y="38"/>
                  <a:pt x="29" y="38"/>
                </a:cubicBezTo>
                <a:cubicBezTo>
                  <a:pt x="48" y="56"/>
                  <a:pt x="48" y="56"/>
                  <a:pt x="48" y="56"/>
                </a:cubicBezTo>
                <a:cubicBezTo>
                  <a:pt x="49" y="58"/>
                  <a:pt x="51" y="58"/>
                  <a:pt x="52" y="58"/>
                </a:cubicBezTo>
                <a:cubicBezTo>
                  <a:pt x="54" y="58"/>
                  <a:pt x="55" y="58"/>
                  <a:pt x="56" y="56"/>
                </a:cubicBezTo>
                <a:cubicBezTo>
                  <a:pt x="59" y="54"/>
                  <a:pt x="59" y="50"/>
                  <a:pt x="56" y="48"/>
                </a:cubicBezTo>
                <a:cubicBezTo>
                  <a:pt x="38" y="29"/>
                  <a:pt x="38" y="29"/>
                  <a:pt x="38" y="29"/>
                </a:cubicBezTo>
                <a:cubicBezTo>
                  <a:pt x="56" y="11"/>
                  <a:pt x="56" y="11"/>
                  <a:pt x="56" y="11"/>
                </a:cubicBezTo>
                <a:cubicBezTo>
                  <a:pt x="59" y="8"/>
                  <a:pt x="59" y="5"/>
                  <a:pt x="56" y="2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79358" y="2676075"/>
            <a:ext cx="230087" cy="230087"/>
          </a:xfrm>
          <a:custGeom>
            <a:avLst/>
            <a:gdLst>
              <a:gd name="T0" fmla="*/ 0 w 205"/>
              <a:gd name="T1" fmla="*/ 0 h 206"/>
              <a:gd name="T2" fmla="*/ 0 w 205"/>
              <a:gd name="T3" fmla="*/ 206 h 206"/>
              <a:gd name="T4" fmla="*/ 205 w 205"/>
              <a:gd name="T5" fmla="*/ 206 h 206"/>
              <a:gd name="T6" fmla="*/ 205 w 205"/>
              <a:gd name="T7" fmla="*/ 0 h 206"/>
              <a:gd name="T8" fmla="*/ 0 w 205"/>
              <a:gd name="T9" fmla="*/ 0 h 206"/>
              <a:gd name="T10" fmla="*/ 188 w 205"/>
              <a:gd name="T11" fmla="*/ 188 h 206"/>
              <a:gd name="T12" fmla="*/ 17 w 205"/>
              <a:gd name="T13" fmla="*/ 188 h 206"/>
              <a:gd name="T14" fmla="*/ 17 w 205"/>
              <a:gd name="T15" fmla="*/ 17 h 206"/>
              <a:gd name="T16" fmla="*/ 188 w 205"/>
              <a:gd name="T17" fmla="*/ 17 h 206"/>
              <a:gd name="T18" fmla="*/ 188 w 205"/>
              <a:gd name="T19" fmla="*/ 188 h 2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05" h="206">
                <a:moveTo>
                  <a:pt x="0" y="0"/>
                </a:moveTo>
                <a:lnTo>
                  <a:pt x="0" y="206"/>
                </a:lnTo>
                <a:lnTo>
                  <a:pt x="205" y="206"/>
                </a:lnTo>
                <a:lnTo>
                  <a:pt x="205" y="0"/>
                </a:lnTo>
                <a:lnTo>
                  <a:pt x="0" y="0"/>
                </a:lnTo>
                <a:close/>
                <a:moveTo>
                  <a:pt x="188" y="188"/>
                </a:moveTo>
                <a:lnTo>
                  <a:pt x="17" y="188"/>
                </a:lnTo>
                <a:lnTo>
                  <a:pt x="17" y="17"/>
                </a:lnTo>
                <a:lnTo>
                  <a:pt x="188" y="17"/>
                </a:lnTo>
                <a:lnTo>
                  <a:pt x="188" y="188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出自【趣你的PPT】(微信:qunideppt)：最优质的PPT资源库"/>
          <p:cNvSpPr>
            <a:spLocks/>
          </p:cNvSpPr>
          <p:nvPr/>
        </p:nvSpPr>
        <p:spPr bwMode="auto">
          <a:xfrm>
            <a:off x="4233232" y="2743091"/>
            <a:ext cx="125706" cy="100524"/>
          </a:xfrm>
          <a:custGeom>
            <a:avLst/>
            <a:gdLst>
              <a:gd name="T0" fmla="*/ 112 w 112"/>
              <a:gd name="T1" fmla="*/ 12 h 90"/>
              <a:gd name="T2" fmla="*/ 99 w 112"/>
              <a:gd name="T3" fmla="*/ 0 h 90"/>
              <a:gd name="T4" fmla="*/ 44 w 112"/>
              <a:gd name="T5" fmla="*/ 66 h 90"/>
              <a:gd name="T6" fmla="*/ 10 w 112"/>
              <a:gd name="T7" fmla="*/ 38 h 90"/>
              <a:gd name="T8" fmla="*/ 0 w 112"/>
              <a:gd name="T9" fmla="*/ 53 h 90"/>
              <a:gd name="T10" fmla="*/ 47 w 112"/>
              <a:gd name="T11" fmla="*/ 90 h 90"/>
              <a:gd name="T12" fmla="*/ 112 w 112"/>
              <a:gd name="T13" fmla="*/ 12 h 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2" h="90">
                <a:moveTo>
                  <a:pt x="112" y="12"/>
                </a:moveTo>
                <a:lnTo>
                  <a:pt x="99" y="0"/>
                </a:lnTo>
                <a:lnTo>
                  <a:pt x="44" y="66"/>
                </a:lnTo>
                <a:lnTo>
                  <a:pt x="10" y="38"/>
                </a:lnTo>
                <a:lnTo>
                  <a:pt x="0" y="53"/>
                </a:lnTo>
                <a:lnTo>
                  <a:pt x="47" y="90"/>
                </a:lnTo>
                <a:lnTo>
                  <a:pt x="112" y="12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79358" y="4631816"/>
            <a:ext cx="230087" cy="233422"/>
          </a:xfrm>
          <a:custGeom>
            <a:avLst/>
            <a:gdLst>
              <a:gd name="T0" fmla="*/ 199 w 140"/>
              <a:gd name="T1" fmla="*/ 81 h 141"/>
              <a:gd name="T2" fmla="*/ 179 w 140"/>
              <a:gd name="T3" fmla="*/ 68 h 141"/>
              <a:gd name="T4" fmla="*/ 186 w 140"/>
              <a:gd name="T5" fmla="*/ 43 h 141"/>
              <a:gd name="T6" fmla="*/ 155 w 140"/>
              <a:gd name="T7" fmla="*/ 21 h 141"/>
              <a:gd name="T8" fmla="*/ 132 w 140"/>
              <a:gd name="T9" fmla="*/ 25 h 141"/>
              <a:gd name="T10" fmla="*/ 119 w 140"/>
              <a:gd name="T11" fmla="*/ 3 h 141"/>
              <a:gd name="T12" fmla="*/ 81 w 140"/>
              <a:gd name="T13" fmla="*/ 9 h 141"/>
              <a:gd name="T14" fmla="*/ 67 w 140"/>
              <a:gd name="T15" fmla="*/ 28 h 141"/>
              <a:gd name="T16" fmla="*/ 42 w 140"/>
              <a:gd name="T17" fmla="*/ 21 h 141"/>
              <a:gd name="T18" fmla="*/ 19 w 140"/>
              <a:gd name="T19" fmla="*/ 53 h 141"/>
              <a:gd name="T20" fmla="*/ 23 w 140"/>
              <a:gd name="T21" fmla="*/ 75 h 141"/>
              <a:gd name="T22" fmla="*/ 1 w 140"/>
              <a:gd name="T23" fmla="*/ 89 h 141"/>
              <a:gd name="T24" fmla="*/ 1 w 140"/>
              <a:gd name="T25" fmla="*/ 119 h 141"/>
              <a:gd name="T26" fmla="*/ 23 w 140"/>
              <a:gd name="T27" fmla="*/ 133 h 141"/>
              <a:gd name="T28" fmla="*/ 19 w 140"/>
              <a:gd name="T29" fmla="*/ 156 h 141"/>
              <a:gd name="T30" fmla="*/ 42 w 140"/>
              <a:gd name="T31" fmla="*/ 187 h 141"/>
              <a:gd name="T32" fmla="*/ 67 w 140"/>
              <a:gd name="T33" fmla="*/ 181 h 141"/>
              <a:gd name="T34" fmla="*/ 81 w 140"/>
              <a:gd name="T35" fmla="*/ 201 h 141"/>
              <a:gd name="T36" fmla="*/ 103 w 140"/>
              <a:gd name="T37" fmla="*/ 208 h 141"/>
              <a:gd name="T38" fmla="*/ 126 w 140"/>
              <a:gd name="T39" fmla="*/ 201 h 141"/>
              <a:gd name="T40" fmla="*/ 139 w 140"/>
              <a:gd name="T41" fmla="*/ 181 h 141"/>
              <a:gd name="T42" fmla="*/ 164 w 140"/>
              <a:gd name="T43" fmla="*/ 187 h 141"/>
              <a:gd name="T44" fmla="*/ 186 w 140"/>
              <a:gd name="T45" fmla="*/ 156 h 141"/>
              <a:gd name="T46" fmla="*/ 183 w 140"/>
              <a:gd name="T47" fmla="*/ 133 h 141"/>
              <a:gd name="T48" fmla="*/ 204 w 140"/>
              <a:gd name="T49" fmla="*/ 119 h 141"/>
              <a:gd name="T50" fmla="*/ 204 w 140"/>
              <a:gd name="T51" fmla="*/ 89 h 141"/>
              <a:gd name="T52" fmla="*/ 173 w 140"/>
              <a:gd name="T53" fmla="*/ 118 h 141"/>
              <a:gd name="T54" fmla="*/ 161 w 140"/>
              <a:gd name="T55" fmla="*/ 136 h 141"/>
              <a:gd name="T56" fmla="*/ 168 w 140"/>
              <a:gd name="T57" fmla="*/ 159 h 141"/>
              <a:gd name="T58" fmla="*/ 144 w 140"/>
              <a:gd name="T59" fmla="*/ 164 h 141"/>
              <a:gd name="T60" fmla="*/ 122 w 140"/>
              <a:gd name="T61" fmla="*/ 168 h 141"/>
              <a:gd name="T62" fmla="*/ 111 w 140"/>
              <a:gd name="T63" fmla="*/ 189 h 141"/>
              <a:gd name="T64" fmla="*/ 89 w 140"/>
              <a:gd name="T65" fmla="*/ 174 h 141"/>
              <a:gd name="T66" fmla="*/ 72 w 140"/>
              <a:gd name="T67" fmla="*/ 164 h 141"/>
              <a:gd name="T68" fmla="*/ 48 w 140"/>
              <a:gd name="T69" fmla="*/ 170 h 141"/>
              <a:gd name="T70" fmla="*/ 45 w 140"/>
              <a:gd name="T71" fmla="*/ 145 h 141"/>
              <a:gd name="T72" fmla="*/ 40 w 140"/>
              <a:gd name="T73" fmla="*/ 124 h 141"/>
              <a:gd name="T74" fmla="*/ 19 w 140"/>
              <a:gd name="T75" fmla="*/ 112 h 141"/>
              <a:gd name="T76" fmla="*/ 19 w 140"/>
              <a:gd name="T77" fmla="*/ 96 h 141"/>
              <a:gd name="T78" fmla="*/ 40 w 140"/>
              <a:gd name="T79" fmla="*/ 86 h 141"/>
              <a:gd name="T80" fmla="*/ 45 w 140"/>
              <a:gd name="T81" fmla="*/ 65 h 141"/>
              <a:gd name="T82" fmla="*/ 48 w 140"/>
              <a:gd name="T83" fmla="*/ 38 h 141"/>
              <a:gd name="T84" fmla="*/ 72 w 140"/>
              <a:gd name="T85" fmla="*/ 46 h 141"/>
              <a:gd name="T86" fmla="*/ 89 w 140"/>
              <a:gd name="T87" fmla="*/ 34 h 141"/>
              <a:gd name="T88" fmla="*/ 111 w 140"/>
              <a:gd name="T89" fmla="*/ 19 h 141"/>
              <a:gd name="T90" fmla="*/ 122 w 140"/>
              <a:gd name="T91" fmla="*/ 40 h 141"/>
              <a:gd name="T92" fmla="*/ 144 w 140"/>
              <a:gd name="T93" fmla="*/ 46 h 141"/>
              <a:gd name="T94" fmla="*/ 168 w 140"/>
              <a:gd name="T95" fmla="*/ 50 h 141"/>
              <a:gd name="T96" fmla="*/ 161 w 140"/>
              <a:gd name="T97" fmla="*/ 72 h 141"/>
              <a:gd name="T98" fmla="*/ 173 w 140"/>
              <a:gd name="T99" fmla="*/ 91 h 141"/>
              <a:gd name="T100" fmla="*/ 187 w 140"/>
              <a:gd name="T101" fmla="*/ 105 h 14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40" h="141">
                <a:moveTo>
                  <a:pt x="139" y="60"/>
                </a:moveTo>
                <a:cubicBezTo>
                  <a:pt x="139" y="58"/>
                  <a:pt x="138" y="56"/>
                  <a:pt x="136" y="55"/>
                </a:cubicBezTo>
                <a:cubicBezTo>
                  <a:pt x="125" y="51"/>
                  <a:pt x="125" y="51"/>
                  <a:pt x="125" y="51"/>
                </a:cubicBezTo>
                <a:cubicBezTo>
                  <a:pt x="124" y="50"/>
                  <a:pt x="123" y="48"/>
                  <a:pt x="122" y="46"/>
                </a:cubicBezTo>
                <a:cubicBezTo>
                  <a:pt x="127" y="36"/>
                  <a:pt x="127" y="36"/>
                  <a:pt x="127" y="36"/>
                </a:cubicBezTo>
                <a:cubicBezTo>
                  <a:pt x="128" y="34"/>
                  <a:pt x="128" y="31"/>
                  <a:pt x="127" y="29"/>
                </a:cubicBezTo>
                <a:cubicBezTo>
                  <a:pt x="123" y="24"/>
                  <a:pt x="117" y="19"/>
                  <a:pt x="112" y="14"/>
                </a:cubicBezTo>
                <a:cubicBezTo>
                  <a:pt x="110" y="13"/>
                  <a:pt x="108" y="13"/>
                  <a:pt x="106" y="14"/>
                </a:cubicBezTo>
                <a:cubicBezTo>
                  <a:pt x="95" y="19"/>
                  <a:pt x="95" y="19"/>
                  <a:pt x="95" y="19"/>
                </a:cubicBezTo>
                <a:cubicBezTo>
                  <a:pt x="93" y="18"/>
                  <a:pt x="91" y="17"/>
                  <a:pt x="90" y="17"/>
                </a:cubicBezTo>
                <a:cubicBezTo>
                  <a:pt x="86" y="6"/>
                  <a:pt x="86" y="6"/>
                  <a:pt x="86" y="6"/>
                </a:cubicBezTo>
                <a:cubicBezTo>
                  <a:pt x="85" y="4"/>
                  <a:pt x="83" y="2"/>
                  <a:pt x="81" y="2"/>
                </a:cubicBezTo>
                <a:cubicBezTo>
                  <a:pt x="73" y="0"/>
                  <a:pt x="67" y="0"/>
                  <a:pt x="60" y="2"/>
                </a:cubicBezTo>
                <a:cubicBezTo>
                  <a:pt x="58" y="2"/>
                  <a:pt x="56" y="4"/>
                  <a:pt x="55" y="6"/>
                </a:cubicBez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7" y="18"/>
                  <a:pt x="46" y="19"/>
                </a:cubicBezTo>
                <a:cubicBezTo>
                  <a:pt x="35" y="14"/>
                  <a:pt x="35" y="14"/>
                  <a:pt x="35" y="14"/>
                </a:cubicBezTo>
                <a:cubicBezTo>
                  <a:pt x="33" y="13"/>
                  <a:pt x="31" y="13"/>
                  <a:pt x="29" y="14"/>
                </a:cubicBezTo>
                <a:cubicBezTo>
                  <a:pt x="23" y="19"/>
                  <a:pt x="18" y="24"/>
                  <a:pt x="14" y="29"/>
                </a:cubicBezTo>
                <a:cubicBezTo>
                  <a:pt x="13" y="31"/>
                  <a:pt x="12" y="34"/>
                  <a:pt x="13" y="3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8"/>
                  <a:pt x="17" y="50"/>
                  <a:pt x="16" y="51"/>
                </a:cubicBezTo>
                <a:cubicBezTo>
                  <a:pt x="5" y="55"/>
                  <a:pt x="5" y="55"/>
                  <a:pt x="5" y="55"/>
                </a:cubicBezTo>
                <a:cubicBezTo>
                  <a:pt x="3" y="56"/>
                  <a:pt x="2" y="58"/>
                  <a:pt x="1" y="60"/>
                </a:cubicBezTo>
                <a:cubicBezTo>
                  <a:pt x="1" y="64"/>
                  <a:pt x="0" y="67"/>
                  <a:pt x="0" y="71"/>
                </a:cubicBezTo>
                <a:cubicBezTo>
                  <a:pt x="0" y="74"/>
                  <a:pt x="1" y="77"/>
                  <a:pt x="1" y="81"/>
                </a:cubicBezTo>
                <a:cubicBezTo>
                  <a:pt x="2" y="84"/>
                  <a:pt x="3" y="85"/>
                  <a:pt x="5" y="86"/>
                </a:cubicBezTo>
                <a:cubicBezTo>
                  <a:pt x="16" y="90"/>
                  <a:pt x="16" y="90"/>
                  <a:pt x="16" y="90"/>
                </a:cubicBezTo>
                <a:cubicBezTo>
                  <a:pt x="17" y="92"/>
                  <a:pt x="18" y="94"/>
                  <a:pt x="18" y="95"/>
                </a:cubicBezTo>
                <a:cubicBezTo>
                  <a:pt x="13" y="106"/>
                  <a:pt x="13" y="106"/>
                  <a:pt x="13" y="106"/>
                </a:cubicBezTo>
                <a:cubicBezTo>
                  <a:pt x="12" y="108"/>
                  <a:pt x="13" y="110"/>
                  <a:pt x="14" y="112"/>
                </a:cubicBezTo>
                <a:cubicBezTo>
                  <a:pt x="18" y="118"/>
                  <a:pt x="23" y="123"/>
                  <a:pt x="29" y="127"/>
                </a:cubicBezTo>
                <a:cubicBezTo>
                  <a:pt x="31" y="128"/>
                  <a:pt x="33" y="129"/>
                  <a:pt x="35" y="128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7" y="124"/>
                  <a:pt x="49" y="124"/>
                  <a:pt x="51" y="125"/>
                </a:cubicBezTo>
                <a:cubicBezTo>
                  <a:pt x="55" y="136"/>
                  <a:pt x="55" y="136"/>
                  <a:pt x="55" y="136"/>
                </a:cubicBezTo>
                <a:cubicBezTo>
                  <a:pt x="56" y="138"/>
                  <a:pt x="58" y="140"/>
                  <a:pt x="60" y="140"/>
                </a:cubicBezTo>
                <a:cubicBezTo>
                  <a:pt x="64" y="140"/>
                  <a:pt x="67" y="141"/>
                  <a:pt x="70" y="141"/>
                </a:cubicBezTo>
                <a:cubicBezTo>
                  <a:pt x="74" y="141"/>
                  <a:pt x="77" y="140"/>
                  <a:pt x="81" y="140"/>
                </a:cubicBezTo>
                <a:cubicBezTo>
                  <a:pt x="83" y="140"/>
                  <a:pt x="85" y="138"/>
                  <a:pt x="86" y="136"/>
                </a:cubicBezTo>
                <a:cubicBezTo>
                  <a:pt x="90" y="125"/>
                  <a:pt x="90" y="125"/>
                  <a:pt x="90" y="125"/>
                </a:cubicBezTo>
                <a:cubicBezTo>
                  <a:pt x="91" y="124"/>
                  <a:pt x="93" y="124"/>
                  <a:pt x="95" y="123"/>
                </a:cubicBezTo>
                <a:cubicBezTo>
                  <a:pt x="106" y="128"/>
                  <a:pt x="106" y="128"/>
                  <a:pt x="106" y="128"/>
                </a:cubicBezTo>
                <a:cubicBezTo>
                  <a:pt x="108" y="129"/>
                  <a:pt x="110" y="128"/>
                  <a:pt x="112" y="127"/>
                </a:cubicBezTo>
                <a:cubicBezTo>
                  <a:pt x="117" y="123"/>
                  <a:pt x="123" y="118"/>
                  <a:pt x="127" y="112"/>
                </a:cubicBezTo>
                <a:cubicBezTo>
                  <a:pt x="128" y="110"/>
                  <a:pt x="128" y="108"/>
                  <a:pt x="127" y="106"/>
                </a:cubicBezTo>
                <a:cubicBezTo>
                  <a:pt x="122" y="95"/>
                  <a:pt x="122" y="95"/>
                  <a:pt x="122" y="95"/>
                </a:cubicBezTo>
                <a:cubicBezTo>
                  <a:pt x="123" y="94"/>
                  <a:pt x="124" y="92"/>
                  <a:pt x="125" y="90"/>
                </a:cubicBezTo>
                <a:cubicBezTo>
                  <a:pt x="136" y="86"/>
                  <a:pt x="136" y="86"/>
                  <a:pt x="136" y="86"/>
                </a:cubicBezTo>
                <a:cubicBezTo>
                  <a:pt x="138" y="85"/>
                  <a:pt x="139" y="84"/>
                  <a:pt x="139" y="81"/>
                </a:cubicBezTo>
                <a:cubicBezTo>
                  <a:pt x="140" y="77"/>
                  <a:pt x="140" y="74"/>
                  <a:pt x="140" y="71"/>
                </a:cubicBezTo>
                <a:cubicBezTo>
                  <a:pt x="140" y="67"/>
                  <a:pt x="140" y="64"/>
                  <a:pt x="139" y="60"/>
                </a:cubicBezTo>
                <a:close/>
                <a:moveTo>
                  <a:pt x="128" y="76"/>
                </a:moveTo>
                <a:cubicBezTo>
                  <a:pt x="118" y="80"/>
                  <a:pt x="118" y="80"/>
                  <a:pt x="118" y="80"/>
                </a:cubicBezTo>
                <a:cubicBezTo>
                  <a:pt x="116" y="80"/>
                  <a:pt x="115" y="82"/>
                  <a:pt x="114" y="84"/>
                </a:cubicBezTo>
                <a:cubicBezTo>
                  <a:pt x="113" y="87"/>
                  <a:pt x="112" y="90"/>
                  <a:pt x="110" y="92"/>
                </a:cubicBezTo>
                <a:cubicBezTo>
                  <a:pt x="109" y="94"/>
                  <a:pt x="109" y="96"/>
                  <a:pt x="110" y="98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13" y="111"/>
                  <a:pt x="110" y="113"/>
                  <a:pt x="107" y="11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6" y="110"/>
                  <a:pt x="94" y="110"/>
                  <a:pt x="92" y="111"/>
                </a:cubicBezTo>
                <a:cubicBezTo>
                  <a:pt x="89" y="112"/>
                  <a:pt x="86" y="113"/>
                  <a:pt x="83" y="114"/>
                </a:cubicBezTo>
                <a:cubicBezTo>
                  <a:pt x="81" y="115"/>
                  <a:pt x="80" y="116"/>
                  <a:pt x="79" y="11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2" y="129"/>
                  <a:pt x="69" y="129"/>
                  <a:pt x="65" y="128"/>
                </a:cubicBezTo>
                <a:cubicBezTo>
                  <a:pt x="61" y="118"/>
                  <a:pt x="61" y="118"/>
                  <a:pt x="61" y="118"/>
                </a:cubicBezTo>
                <a:cubicBezTo>
                  <a:pt x="61" y="116"/>
                  <a:pt x="59" y="115"/>
                  <a:pt x="57" y="114"/>
                </a:cubicBezTo>
                <a:cubicBezTo>
                  <a:pt x="54" y="113"/>
                  <a:pt x="51" y="112"/>
                  <a:pt x="49" y="111"/>
                </a:cubicBezTo>
                <a:cubicBezTo>
                  <a:pt x="47" y="110"/>
                  <a:pt x="45" y="110"/>
                  <a:pt x="43" y="111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1" y="113"/>
                  <a:pt x="28" y="111"/>
                  <a:pt x="26" y="10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96"/>
                  <a:pt x="31" y="94"/>
                  <a:pt x="30" y="92"/>
                </a:cubicBezTo>
                <a:cubicBezTo>
                  <a:pt x="29" y="90"/>
                  <a:pt x="28" y="87"/>
                  <a:pt x="27" y="84"/>
                </a:cubicBezTo>
                <a:cubicBezTo>
                  <a:pt x="26" y="82"/>
                  <a:pt x="25" y="80"/>
                  <a:pt x="23" y="80"/>
                </a:cubicBezTo>
                <a:cubicBezTo>
                  <a:pt x="13" y="76"/>
                  <a:pt x="13" y="76"/>
                  <a:pt x="13" y="76"/>
                </a:cubicBezTo>
                <a:cubicBezTo>
                  <a:pt x="12" y="74"/>
                  <a:pt x="12" y="72"/>
                  <a:pt x="12" y="71"/>
                </a:cubicBezTo>
                <a:cubicBezTo>
                  <a:pt x="12" y="69"/>
                  <a:pt x="12" y="67"/>
                  <a:pt x="13" y="65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1"/>
                  <a:pt x="26" y="60"/>
                  <a:pt x="27" y="58"/>
                </a:cubicBezTo>
                <a:cubicBezTo>
                  <a:pt x="28" y="55"/>
                  <a:pt x="29" y="52"/>
                  <a:pt x="30" y="49"/>
                </a:cubicBezTo>
                <a:cubicBezTo>
                  <a:pt x="31" y="47"/>
                  <a:pt x="31" y="45"/>
                  <a:pt x="31" y="44"/>
                </a:cubicBezTo>
                <a:cubicBezTo>
                  <a:pt x="26" y="34"/>
                  <a:pt x="26" y="34"/>
                  <a:pt x="26" y="34"/>
                </a:cubicBezTo>
                <a:cubicBezTo>
                  <a:pt x="28" y="31"/>
                  <a:pt x="31" y="28"/>
                  <a:pt x="33" y="26"/>
                </a:cubicBezTo>
                <a:cubicBezTo>
                  <a:pt x="43" y="31"/>
                  <a:pt x="43" y="31"/>
                  <a:pt x="43" y="31"/>
                </a:cubicBezTo>
                <a:cubicBezTo>
                  <a:pt x="45" y="32"/>
                  <a:pt x="47" y="32"/>
                  <a:pt x="49" y="31"/>
                </a:cubicBezTo>
                <a:cubicBezTo>
                  <a:pt x="51" y="29"/>
                  <a:pt x="54" y="28"/>
                  <a:pt x="57" y="27"/>
                </a:cubicBezTo>
                <a:cubicBezTo>
                  <a:pt x="59" y="27"/>
                  <a:pt x="61" y="25"/>
                  <a:pt x="61" y="23"/>
                </a:cubicBezTo>
                <a:cubicBezTo>
                  <a:pt x="65" y="13"/>
                  <a:pt x="65" y="13"/>
                  <a:pt x="65" y="13"/>
                </a:cubicBezTo>
                <a:cubicBezTo>
                  <a:pt x="69" y="13"/>
                  <a:pt x="72" y="13"/>
                  <a:pt x="76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80" y="25"/>
                  <a:pt x="81" y="27"/>
                  <a:pt x="83" y="27"/>
                </a:cubicBezTo>
                <a:cubicBezTo>
                  <a:pt x="86" y="28"/>
                  <a:pt x="89" y="29"/>
                  <a:pt x="92" y="31"/>
                </a:cubicBezTo>
                <a:cubicBezTo>
                  <a:pt x="94" y="32"/>
                  <a:pt x="96" y="32"/>
                  <a:pt x="98" y="31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10" y="28"/>
                  <a:pt x="113" y="31"/>
                  <a:pt x="115" y="3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09" y="45"/>
                  <a:pt x="109" y="47"/>
                  <a:pt x="110" y="49"/>
                </a:cubicBezTo>
                <a:cubicBezTo>
                  <a:pt x="112" y="52"/>
                  <a:pt x="113" y="55"/>
                  <a:pt x="114" y="58"/>
                </a:cubicBezTo>
                <a:cubicBezTo>
                  <a:pt x="115" y="60"/>
                  <a:pt x="116" y="61"/>
                  <a:pt x="118" y="62"/>
                </a:cubicBezTo>
                <a:cubicBezTo>
                  <a:pt x="128" y="65"/>
                  <a:pt x="128" y="65"/>
                  <a:pt x="128" y="65"/>
                </a:cubicBezTo>
                <a:cubicBezTo>
                  <a:pt x="128" y="67"/>
                  <a:pt x="128" y="69"/>
                  <a:pt x="128" y="71"/>
                </a:cubicBezTo>
                <a:cubicBezTo>
                  <a:pt x="128" y="72"/>
                  <a:pt x="128" y="74"/>
                  <a:pt x="128" y="76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50067" y="4701393"/>
            <a:ext cx="90912" cy="90900"/>
          </a:xfrm>
          <a:custGeom>
            <a:avLst/>
            <a:gdLst>
              <a:gd name="T0" fmla="*/ 40 w 55"/>
              <a:gd name="T1" fmla="*/ 0 h 55"/>
              <a:gd name="T2" fmla="*/ 0 w 55"/>
              <a:gd name="T3" fmla="*/ 40 h 55"/>
              <a:gd name="T4" fmla="*/ 40 w 55"/>
              <a:gd name="T5" fmla="*/ 81 h 55"/>
              <a:gd name="T6" fmla="*/ 81 w 55"/>
              <a:gd name="T7" fmla="*/ 40 h 55"/>
              <a:gd name="T8" fmla="*/ 40 w 55"/>
              <a:gd name="T9" fmla="*/ 0 h 55"/>
              <a:gd name="T10" fmla="*/ 40 w 55"/>
              <a:gd name="T11" fmla="*/ 63 h 55"/>
              <a:gd name="T12" fmla="*/ 18 w 55"/>
              <a:gd name="T13" fmla="*/ 40 h 55"/>
              <a:gd name="T14" fmla="*/ 40 w 55"/>
              <a:gd name="T15" fmla="*/ 18 h 55"/>
              <a:gd name="T16" fmla="*/ 63 w 55"/>
              <a:gd name="T17" fmla="*/ 40 h 55"/>
              <a:gd name="T18" fmla="*/ 40 w 55"/>
              <a:gd name="T19" fmla="*/ 63 h 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5" h="55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3"/>
                  <a:pt x="12" y="55"/>
                  <a:pt x="27" y="55"/>
                </a:cubicBezTo>
                <a:cubicBezTo>
                  <a:pt x="43" y="55"/>
                  <a:pt x="55" y="43"/>
                  <a:pt x="55" y="27"/>
                </a:cubicBezTo>
                <a:cubicBezTo>
                  <a:pt x="55" y="12"/>
                  <a:pt x="43" y="0"/>
                  <a:pt x="27" y="0"/>
                </a:cubicBezTo>
                <a:close/>
                <a:moveTo>
                  <a:pt x="27" y="43"/>
                </a:moveTo>
                <a:cubicBezTo>
                  <a:pt x="19" y="43"/>
                  <a:pt x="12" y="36"/>
                  <a:pt x="12" y="27"/>
                </a:cubicBezTo>
                <a:cubicBezTo>
                  <a:pt x="12" y="19"/>
                  <a:pt x="19" y="12"/>
                  <a:pt x="27" y="12"/>
                </a:cubicBezTo>
                <a:cubicBezTo>
                  <a:pt x="36" y="12"/>
                  <a:pt x="43" y="19"/>
                  <a:pt x="43" y="27"/>
                </a:cubicBezTo>
                <a:cubicBezTo>
                  <a:pt x="43" y="36"/>
                  <a:pt x="36" y="43"/>
                  <a:pt x="27" y="43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14145" y="2676075"/>
            <a:ext cx="230087" cy="230087"/>
          </a:xfrm>
          <a:custGeom>
            <a:avLst/>
            <a:gdLst>
              <a:gd name="T0" fmla="*/ 103 w 140"/>
              <a:gd name="T1" fmla="*/ 207 h 140"/>
              <a:gd name="T2" fmla="*/ 0 w 140"/>
              <a:gd name="T3" fmla="*/ 104 h 140"/>
              <a:gd name="T4" fmla="*/ 103 w 140"/>
              <a:gd name="T5" fmla="*/ 0 h 140"/>
              <a:gd name="T6" fmla="*/ 205 w 140"/>
              <a:gd name="T7" fmla="*/ 104 h 140"/>
              <a:gd name="T8" fmla="*/ 103 w 140"/>
              <a:gd name="T9" fmla="*/ 207 h 140"/>
              <a:gd name="T10" fmla="*/ 103 w 140"/>
              <a:gd name="T11" fmla="*/ 18 h 140"/>
              <a:gd name="T12" fmla="*/ 18 w 140"/>
              <a:gd name="T13" fmla="*/ 104 h 140"/>
              <a:gd name="T14" fmla="*/ 103 w 140"/>
              <a:gd name="T15" fmla="*/ 189 h 140"/>
              <a:gd name="T16" fmla="*/ 187 w 140"/>
              <a:gd name="T17" fmla="*/ 104 h 140"/>
              <a:gd name="T18" fmla="*/ 103 w 140"/>
              <a:gd name="T19" fmla="*/ 18 h 1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0" h="140">
                <a:moveTo>
                  <a:pt x="70" y="140"/>
                </a:moveTo>
                <a:cubicBezTo>
                  <a:pt x="32" y="140"/>
                  <a:pt x="0" y="109"/>
                  <a:pt x="0" y="70"/>
                </a:cubicBezTo>
                <a:cubicBezTo>
                  <a:pt x="0" y="32"/>
                  <a:pt x="32" y="0"/>
                  <a:pt x="70" y="0"/>
                </a:cubicBezTo>
                <a:cubicBezTo>
                  <a:pt x="109" y="0"/>
                  <a:pt x="140" y="32"/>
                  <a:pt x="140" y="70"/>
                </a:cubicBezTo>
                <a:cubicBezTo>
                  <a:pt x="140" y="109"/>
                  <a:pt x="109" y="140"/>
                  <a:pt x="70" y="140"/>
                </a:cubicBezTo>
                <a:close/>
                <a:moveTo>
                  <a:pt x="70" y="12"/>
                </a:moveTo>
                <a:cubicBezTo>
                  <a:pt x="38" y="12"/>
                  <a:pt x="12" y="38"/>
                  <a:pt x="12" y="70"/>
                </a:cubicBezTo>
                <a:cubicBezTo>
                  <a:pt x="12" y="102"/>
                  <a:pt x="38" y="128"/>
                  <a:pt x="70" y="128"/>
                </a:cubicBezTo>
                <a:cubicBezTo>
                  <a:pt x="102" y="128"/>
                  <a:pt x="128" y="102"/>
                  <a:pt x="128" y="70"/>
                </a:cubicBezTo>
                <a:cubicBezTo>
                  <a:pt x="128" y="38"/>
                  <a:pt x="102" y="12"/>
                  <a:pt x="70" y="12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4" name="出自【趣你的PPT】(微信:qunideppt)：最优质的PPT资源库"/>
          <p:cNvSpPr>
            <a:spLocks/>
          </p:cNvSpPr>
          <p:nvPr/>
        </p:nvSpPr>
        <p:spPr bwMode="auto">
          <a:xfrm>
            <a:off x="8119649" y="2720536"/>
            <a:ext cx="70709" cy="80030"/>
          </a:xfrm>
          <a:custGeom>
            <a:avLst/>
            <a:gdLst>
              <a:gd name="T0" fmla="*/ 54 w 43"/>
              <a:gd name="T1" fmla="*/ 72 h 49"/>
              <a:gd name="T2" fmla="*/ 9 w 43"/>
              <a:gd name="T3" fmla="*/ 72 h 49"/>
              <a:gd name="T4" fmla="*/ 0 w 43"/>
              <a:gd name="T5" fmla="*/ 63 h 49"/>
              <a:gd name="T6" fmla="*/ 0 w 43"/>
              <a:gd name="T7" fmla="*/ 9 h 49"/>
              <a:gd name="T8" fmla="*/ 9 w 43"/>
              <a:gd name="T9" fmla="*/ 0 h 49"/>
              <a:gd name="T10" fmla="*/ 18 w 43"/>
              <a:gd name="T11" fmla="*/ 9 h 49"/>
              <a:gd name="T12" fmla="*/ 18 w 43"/>
              <a:gd name="T13" fmla="*/ 54 h 49"/>
              <a:gd name="T14" fmla="*/ 54 w 43"/>
              <a:gd name="T15" fmla="*/ 54 h 49"/>
              <a:gd name="T16" fmla="*/ 63 w 43"/>
              <a:gd name="T17" fmla="*/ 63 h 49"/>
              <a:gd name="T18" fmla="*/ 54 w 43"/>
              <a:gd name="T19" fmla="*/ 72 h 4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" h="49">
                <a:moveTo>
                  <a:pt x="37" y="49"/>
                </a:moveTo>
                <a:cubicBezTo>
                  <a:pt x="6" y="49"/>
                  <a:pt x="6" y="49"/>
                  <a:pt x="6" y="49"/>
                </a:cubicBezTo>
                <a:cubicBezTo>
                  <a:pt x="3" y="49"/>
                  <a:pt x="0" y="46"/>
                  <a:pt x="0" y="43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cubicBezTo>
                  <a:pt x="12" y="37"/>
                  <a:pt x="12" y="37"/>
                  <a:pt x="12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40" y="37"/>
                  <a:pt x="43" y="40"/>
                  <a:pt x="43" y="43"/>
                </a:cubicBezTo>
                <a:cubicBezTo>
                  <a:pt x="43" y="46"/>
                  <a:pt x="40" y="49"/>
                  <a:pt x="37" y="49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8392146" y="294628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8295862" y="2617719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1903539" y="2841249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298841" y="2559995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8392146" y="477911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8295862" y="4450555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1903539" y="4674085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298841" y="4392831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416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4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2278063" y="1914525"/>
            <a:ext cx="7635875" cy="3028950"/>
            <a:chOff x="3553835" y="3359225"/>
            <a:chExt cx="5697178" cy="927396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3553835" y="3359225"/>
              <a:ext cx="5697178" cy="927396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3553835" y="3400054"/>
              <a:ext cx="5697178" cy="845738"/>
            </a:xfrm>
            <a:prstGeom prst="rect">
              <a:avLst/>
            </a:prstGeom>
            <a:solidFill>
              <a:srgbClr val="2FA2B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80128" y="2254403"/>
            <a:ext cx="2431744" cy="64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04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65600" y="3245007"/>
            <a:ext cx="3860800" cy="83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10出自【趣你的PPT】(微信:qunideppt)：最优质的PPT资源库"/>
          <p:cNvGrpSpPr>
            <a:grpSpLocks/>
          </p:cNvGrpSpPr>
          <p:nvPr/>
        </p:nvGrpSpPr>
        <p:grpSpPr bwMode="auto">
          <a:xfrm>
            <a:off x="4165600" y="3233615"/>
            <a:ext cx="3860800" cy="852487"/>
            <a:chOff x="4496101" y="3207960"/>
            <a:chExt cx="3614057" cy="646790"/>
          </a:xfrm>
        </p:grpSpPr>
        <p:cxnSp>
          <p:nvCxnSpPr>
            <p:cNvPr id="75" name="出自【趣你的PPT】(微信:qunideppt)：最优质的PPT资源库"/>
            <p:cNvCxnSpPr/>
            <p:nvPr/>
          </p:nvCxnSpPr>
          <p:spPr>
            <a:xfrm>
              <a:off x="4496101" y="3207960"/>
              <a:ext cx="3614057" cy="0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出自【趣你的PPT】(微信:qunideppt)：最优质的PPT资源库"/>
            <p:cNvCxnSpPr/>
            <p:nvPr/>
          </p:nvCxnSpPr>
          <p:spPr>
            <a:xfrm>
              <a:off x="4496101" y="3854750"/>
              <a:ext cx="3614057" cy="0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出自【趣你的PPT】(微信:qunideppt)：最优质的PPT资源库"/>
          <p:cNvSpPr txBox="1"/>
          <p:nvPr/>
        </p:nvSpPr>
        <p:spPr>
          <a:xfrm>
            <a:off x="4612943" y="4141958"/>
            <a:ext cx="2966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TITTLE HERE</a:t>
            </a:r>
            <a:endParaRPr lang="zh-CN" altLang="en-US" sz="12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46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5677" r="22985" b="2152"/>
          <a:stretch>
            <a:fillRect/>
          </a:stretch>
        </p:blipFill>
        <p:spPr>
          <a:xfrm>
            <a:off x="8504928" y="1914050"/>
            <a:ext cx="2072027" cy="1947961"/>
          </a:xfrm>
          <a:custGeom>
            <a:avLst/>
            <a:gdLst>
              <a:gd name="connsiteX0" fmla="*/ 0 w 2072027"/>
              <a:gd name="connsiteY0" fmla="*/ 0 h 1947961"/>
              <a:gd name="connsiteX1" fmla="*/ 2072027 w 2072027"/>
              <a:gd name="connsiteY1" fmla="*/ 0 h 1947961"/>
              <a:gd name="connsiteX2" fmla="*/ 2072027 w 2072027"/>
              <a:gd name="connsiteY2" fmla="*/ 1947961 h 1947961"/>
              <a:gd name="connsiteX3" fmla="*/ 0 w 2072027"/>
              <a:gd name="connsiteY3" fmla="*/ 1947961 h 1947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027" h="1947961">
                <a:moveTo>
                  <a:pt x="0" y="0"/>
                </a:moveTo>
                <a:lnTo>
                  <a:pt x="2072027" y="0"/>
                </a:lnTo>
                <a:lnTo>
                  <a:pt x="2072027" y="1947961"/>
                </a:lnTo>
                <a:lnTo>
                  <a:pt x="0" y="1947961"/>
                </a:lnTo>
                <a:close/>
              </a:path>
            </a:pathLst>
          </a:custGeom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2" t="41" r="6274" b="1013"/>
          <a:stretch>
            <a:fillRect/>
          </a:stretch>
        </p:blipFill>
        <p:spPr>
          <a:xfrm>
            <a:off x="6276294" y="4005206"/>
            <a:ext cx="2072027" cy="1947139"/>
          </a:xfrm>
          <a:custGeom>
            <a:avLst/>
            <a:gdLst>
              <a:gd name="connsiteX0" fmla="*/ 0 w 2072027"/>
              <a:gd name="connsiteY0" fmla="*/ 0 h 1947139"/>
              <a:gd name="connsiteX1" fmla="*/ 2072027 w 2072027"/>
              <a:gd name="connsiteY1" fmla="*/ 0 h 1947139"/>
              <a:gd name="connsiteX2" fmla="*/ 2072027 w 2072027"/>
              <a:gd name="connsiteY2" fmla="*/ 1947139 h 1947139"/>
              <a:gd name="connsiteX3" fmla="*/ 0 w 2072027"/>
              <a:gd name="connsiteY3" fmla="*/ 1947139 h 19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027" h="1947139">
                <a:moveTo>
                  <a:pt x="0" y="0"/>
                </a:moveTo>
                <a:lnTo>
                  <a:pt x="2072027" y="0"/>
                </a:lnTo>
                <a:lnTo>
                  <a:pt x="2072027" y="1947139"/>
                </a:lnTo>
                <a:lnTo>
                  <a:pt x="0" y="1947139"/>
                </a:lnTo>
                <a:close/>
              </a:path>
            </a:pathLst>
          </a:custGeom>
        </p:spPr>
      </p:pic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4110" r="32332" b="606"/>
          <a:stretch>
            <a:fillRect/>
          </a:stretch>
        </p:blipFill>
        <p:spPr>
          <a:xfrm>
            <a:off x="4056686" y="1914051"/>
            <a:ext cx="2069848" cy="1947955"/>
          </a:xfrm>
          <a:custGeom>
            <a:avLst/>
            <a:gdLst>
              <a:gd name="connsiteX0" fmla="*/ 0 w 2069848"/>
              <a:gd name="connsiteY0" fmla="*/ 0 h 1947955"/>
              <a:gd name="connsiteX1" fmla="*/ 2069848 w 2069848"/>
              <a:gd name="connsiteY1" fmla="*/ 0 h 1947955"/>
              <a:gd name="connsiteX2" fmla="*/ 2069848 w 2069848"/>
              <a:gd name="connsiteY2" fmla="*/ 1947955 h 1947955"/>
              <a:gd name="connsiteX3" fmla="*/ 0 w 2069848"/>
              <a:gd name="connsiteY3" fmla="*/ 1947955 h 194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9848" h="1947955">
                <a:moveTo>
                  <a:pt x="0" y="0"/>
                </a:moveTo>
                <a:lnTo>
                  <a:pt x="2069848" y="0"/>
                </a:lnTo>
                <a:lnTo>
                  <a:pt x="2069848" y="1947955"/>
                </a:lnTo>
                <a:lnTo>
                  <a:pt x="0" y="1947955"/>
                </a:lnTo>
                <a:close/>
              </a:path>
            </a:pathLst>
          </a:custGeom>
        </p:spPr>
      </p:pic>
      <p:sp>
        <p:nvSpPr>
          <p:cNvPr id="46" name="出自【趣你的PPT】(微信:qunideppt)：最优质的PPT资源库"/>
          <p:cNvSpPr/>
          <p:nvPr/>
        </p:nvSpPr>
        <p:spPr>
          <a:xfrm flipH="1">
            <a:off x="1259794" y="1914055"/>
            <a:ext cx="2635065" cy="4058230"/>
          </a:xfrm>
          <a:prstGeom prst="rect">
            <a:avLst/>
          </a:prstGeom>
          <a:solidFill>
            <a:srgbClr val="2FA2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95" tIns="51497" rIns="102995" bIns="51497" anchor="ctr"/>
          <a:lstStyle/>
          <a:p>
            <a:pPr algn="ctr"/>
            <a:endParaRPr lang="zh-CN" altLang="en-US" sz="180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 flipV="1">
            <a:off x="4054506" y="4004390"/>
            <a:ext cx="2072027" cy="1947955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 flipV="1">
            <a:off x="6276294" y="1914049"/>
            <a:ext cx="2072027" cy="1947955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 flipV="1">
            <a:off x="8504927" y="4004395"/>
            <a:ext cx="2072027" cy="1947955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6193680" y="245276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520468" y="2822821"/>
            <a:ext cx="16251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8348321" y="451524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675109" y="4885301"/>
            <a:ext cx="16251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3933416" y="451524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260204" y="4885301"/>
            <a:ext cx="16251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1406822" y="2308864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370795" y="2822821"/>
            <a:ext cx="24128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138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出自【趣你的PPT】(微信:qunideppt)：最优质的PPT资源库"/>
          <p:cNvCxnSpPr/>
          <p:nvPr/>
        </p:nvCxnSpPr>
        <p:spPr>
          <a:xfrm flipV="1">
            <a:off x="5026679" y="4008723"/>
            <a:ext cx="411254" cy="237864"/>
          </a:xfrm>
          <a:prstGeom prst="line">
            <a:avLst/>
          </a:prstGeom>
          <a:ln w="3175">
            <a:solidFill>
              <a:srgbClr val="7ACE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>
            <a:off x="5026679" y="2964803"/>
            <a:ext cx="411254" cy="237864"/>
          </a:xfrm>
          <a:prstGeom prst="line">
            <a:avLst/>
          </a:prstGeom>
          <a:ln w="3175">
            <a:solidFill>
              <a:srgbClr val="2FA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 flipV="1">
            <a:off x="6747850" y="4008723"/>
            <a:ext cx="411254" cy="237864"/>
          </a:xfrm>
          <a:prstGeom prst="line">
            <a:avLst/>
          </a:prstGeom>
          <a:ln w="3175">
            <a:solidFill>
              <a:srgbClr val="7ACE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出自【趣你的PPT】(微信:qunideppt)：最优质的PPT资源库"/>
          <p:cNvCxnSpPr/>
          <p:nvPr/>
        </p:nvCxnSpPr>
        <p:spPr>
          <a:xfrm flipH="1">
            <a:off x="6747850" y="2964803"/>
            <a:ext cx="411254" cy="237864"/>
          </a:xfrm>
          <a:prstGeom prst="line">
            <a:avLst/>
          </a:prstGeom>
          <a:ln w="3175">
            <a:solidFill>
              <a:srgbClr val="2FA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60736" y="1441244"/>
            <a:ext cx="1070527" cy="1070527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2135" y="1702518"/>
            <a:ext cx="666459" cy="547978"/>
          </a:xfrm>
          <a:custGeom>
            <a:avLst/>
            <a:gdLst>
              <a:gd name="T0" fmla="*/ 414 w 444"/>
              <a:gd name="T1" fmla="*/ 172 h 365"/>
              <a:gd name="T2" fmla="*/ 392 w 444"/>
              <a:gd name="T3" fmla="*/ 0 h 365"/>
              <a:gd name="T4" fmla="*/ 0 w 444"/>
              <a:gd name="T5" fmla="*/ 22 h 365"/>
              <a:gd name="T6" fmla="*/ 22 w 444"/>
              <a:gd name="T7" fmla="*/ 283 h 365"/>
              <a:gd name="T8" fmla="*/ 144 w 444"/>
              <a:gd name="T9" fmla="*/ 355 h 365"/>
              <a:gd name="T10" fmla="*/ 118 w 444"/>
              <a:gd name="T11" fmla="*/ 360 h 365"/>
              <a:gd name="T12" fmla="*/ 291 w 444"/>
              <a:gd name="T13" fmla="*/ 365 h 365"/>
              <a:gd name="T14" fmla="*/ 291 w 444"/>
              <a:gd name="T15" fmla="*/ 355 h 365"/>
              <a:gd name="T16" fmla="*/ 254 w 444"/>
              <a:gd name="T17" fmla="*/ 283 h 365"/>
              <a:gd name="T18" fmla="*/ 326 w 444"/>
              <a:gd name="T19" fmla="*/ 348 h 365"/>
              <a:gd name="T20" fmla="*/ 427 w 444"/>
              <a:gd name="T21" fmla="*/ 365 h 365"/>
              <a:gd name="T22" fmla="*/ 444 w 444"/>
              <a:gd name="T23" fmla="*/ 189 h 365"/>
              <a:gd name="T24" fmla="*/ 10 w 444"/>
              <a:gd name="T25" fmla="*/ 22 h 365"/>
              <a:gd name="T26" fmla="*/ 392 w 444"/>
              <a:gd name="T27" fmla="*/ 9 h 365"/>
              <a:gd name="T28" fmla="*/ 404 w 444"/>
              <a:gd name="T29" fmla="*/ 36 h 365"/>
              <a:gd name="T30" fmla="*/ 10 w 444"/>
              <a:gd name="T31" fmla="*/ 22 h 365"/>
              <a:gd name="T32" fmla="*/ 158 w 444"/>
              <a:gd name="T33" fmla="*/ 355 h 365"/>
              <a:gd name="T34" fmla="*/ 245 w 444"/>
              <a:gd name="T35" fmla="*/ 283 h 365"/>
              <a:gd name="T36" fmla="*/ 259 w 444"/>
              <a:gd name="T37" fmla="*/ 355 h 365"/>
              <a:gd name="T38" fmla="*/ 22 w 444"/>
              <a:gd name="T39" fmla="*/ 273 h 365"/>
              <a:gd name="T40" fmla="*/ 10 w 444"/>
              <a:gd name="T41" fmla="*/ 247 h 365"/>
              <a:gd name="T42" fmla="*/ 326 w 444"/>
              <a:gd name="T43" fmla="*/ 273 h 365"/>
              <a:gd name="T44" fmla="*/ 326 w 444"/>
              <a:gd name="T45" fmla="*/ 237 h 365"/>
              <a:gd name="T46" fmla="*/ 10 w 444"/>
              <a:gd name="T47" fmla="*/ 45 h 365"/>
              <a:gd name="T48" fmla="*/ 404 w 444"/>
              <a:gd name="T49" fmla="*/ 172 h 365"/>
              <a:gd name="T50" fmla="*/ 326 w 444"/>
              <a:gd name="T51" fmla="*/ 189 h 365"/>
              <a:gd name="T52" fmla="*/ 427 w 444"/>
              <a:gd name="T53" fmla="*/ 355 h 365"/>
              <a:gd name="T54" fmla="*/ 336 w 444"/>
              <a:gd name="T55" fmla="*/ 348 h 365"/>
              <a:gd name="T56" fmla="*/ 434 w 444"/>
              <a:gd name="T57" fmla="*/ 339 h 365"/>
              <a:gd name="T58" fmla="*/ 434 w 444"/>
              <a:gd name="T59" fmla="*/ 329 h 365"/>
              <a:gd name="T60" fmla="*/ 336 w 444"/>
              <a:gd name="T61" fmla="*/ 205 h 365"/>
              <a:gd name="T62" fmla="*/ 434 w 444"/>
              <a:gd name="T63" fmla="*/ 329 h 365"/>
              <a:gd name="T64" fmla="*/ 336 w 444"/>
              <a:gd name="T65" fmla="*/ 196 h 365"/>
              <a:gd name="T66" fmla="*/ 343 w 444"/>
              <a:gd name="T67" fmla="*/ 181 h 365"/>
              <a:gd name="T68" fmla="*/ 434 w 444"/>
              <a:gd name="T69" fmla="*/ 189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4" h="365">
                <a:moveTo>
                  <a:pt x="427" y="172"/>
                </a:moveTo>
                <a:cubicBezTo>
                  <a:pt x="414" y="172"/>
                  <a:pt x="414" y="172"/>
                  <a:pt x="414" y="172"/>
                </a:cubicBezTo>
                <a:cubicBezTo>
                  <a:pt x="414" y="22"/>
                  <a:pt x="414" y="22"/>
                  <a:pt x="414" y="22"/>
                </a:cubicBezTo>
                <a:cubicBezTo>
                  <a:pt x="414" y="10"/>
                  <a:pt x="404" y="0"/>
                  <a:pt x="39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61"/>
                  <a:pt x="0" y="261"/>
                  <a:pt x="0" y="261"/>
                </a:cubicBezTo>
                <a:cubicBezTo>
                  <a:pt x="0" y="273"/>
                  <a:pt x="10" y="283"/>
                  <a:pt x="22" y="283"/>
                </a:cubicBezTo>
                <a:cubicBezTo>
                  <a:pt x="163" y="283"/>
                  <a:pt x="163" y="283"/>
                  <a:pt x="163" y="283"/>
                </a:cubicBezTo>
                <a:cubicBezTo>
                  <a:pt x="161" y="319"/>
                  <a:pt x="154" y="355"/>
                  <a:pt x="144" y="355"/>
                </a:cubicBezTo>
                <a:cubicBezTo>
                  <a:pt x="123" y="355"/>
                  <a:pt x="123" y="355"/>
                  <a:pt x="123" y="355"/>
                </a:cubicBezTo>
                <a:cubicBezTo>
                  <a:pt x="120" y="355"/>
                  <a:pt x="118" y="358"/>
                  <a:pt x="118" y="360"/>
                </a:cubicBezTo>
                <a:cubicBezTo>
                  <a:pt x="118" y="363"/>
                  <a:pt x="120" y="365"/>
                  <a:pt x="123" y="365"/>
                </a:cubicBezTo>
                <a:cubicBezTo>
                  <a:pt x="291" y="365"/>
                  <a:pt x="291" y="365"/>
                  <a:pt x="291" y="365"/>
                </a:cubicBezTo>
                <a:cubicBezTo>
                  <a:pt x="294" y="365"/>
                  <a:pt x="296" y="363"/>
                  <a:pt x="296" y="360"/>
                </a:cubicBezTo>
                <a:cubicBezTo>
                  <a:pt x="296" y="358"/>
                  <a:pt x="294" y="355"/>
                  <a:pt x="291" y="355"/>
                </a:cubicBezTo>
                <a:cubicBezTo>
                  <a:pt x="273" y="355"/>
                  <a:pt x="273" y="355"/>
                  <a:pt x="273" y="355"/>
                </a:cubicBezTo>
                <a:cubicBezTo>
                  <a:pt x="264" y="355"/>
                  <a:pt x="256" y="319"/>
                  <a:pt x="254" y="283"/>
                </a:cubicBezTo>
                <a:cubicBezTo>
                  <a:pt x="326" y="283"/>
                  <a:pt x="326" y="283"/>
                  <a:pt x="326" y="283"/>
                </a:cubicBezTo>
                <a:cubicBezTo>
                  <a:pt x="326" y="348"/>
                  <a:pt x="326" y="348"/>
                  <a:pt x="326" y="348"/>
                </a:cubicBezTo>
                <a:cubicBezTo>
                  <a:pt x="326" y="357"/>
                  <a:pt x="334" y="365"/>
                  <a:pt x="343" y="365"/>
                </a:cubicBezTo>
                <a:cubicBezTo>
                  <a:pt x="427" y="365"/>
                  <a:pt x="427" y="365"/>
                  <a:pt x="427" y="365"/>
                </a:cubicBezTo>
                <a:cubicBezTo>
                  <a:pt x="436" y="365"/>
                  <a:pt x="444" y="357"/>
                  <a:pt x="444" y="348"/>
                </a:cubicBezTo>
                <a:cubicBezTo>
                  <a:pt x="444" y="189"/>
                  <a:pt x="444" y="189"/>
                  <a:pt x="444" y="189"/>
                </a:cubicBezTo>
                <a:cubicBezTo>
                  <a:pt x="444" y="179"/>
                  <a:pt x="436" y="172"/>
                  <a:pt x="427" y="172"/>
                </a:cubicBezTo>
                <a:close/>
                <a:moveTo>
                  <a:pt x="10" y="22"/>
                </a:moveTo>
                <a:cubicBezTo>
                  <a:pt x="10" y="15"/>
                  <a:pt x="15" y="9"/>
                  <a:pt x="22" y="9"/>
                </a:cubicBezTo>
                <a:cubicBezTo>
                  <a:pt x="392" y="9"/>
                  <a:pt x="392" y="9"/>
                  <a:pt x="392" y="9"/>
                </a:cubicBezTo>
                <a:cubicBezTo>
                  <a:pt x="399" y="9"/>
                  <a:pt x="404" y="15"/>
                  <a:pt x="404" y="22"/>
                </a:cubicBezTo>
                <a:cubicBezTo>
                  <a:pt x="404" y="36"/>
                  <a:pt x="404" y="36"/>
                  <a:pt x="404" y="36"/>
                </a:cubicBezTo>
                <a:cubicBezTo>
                  <a:pt x="10" y="36"/>
                  <a:pt x="10" y="36"/>
                  <a:pt x="10" y="36"/>
                </a:cubicBezTo>
                <a:lnTo>
                  <a:pt x="10" y="22"/>
                </a:lnTo>
                <a:close/>
                <a:moveTo>
                  <a:pt x="259" y="355"/>
                </a:moveTo>
                <a:cubicBezTo>
                  <a:pt x="158" y="355"/>
                  <a:pt x="158" y="355"/>
                  <a:pt x="158" y="355"/>
                </a:cubicBezTo>
                <a:cubicBezTo>
                  <a:pt x="169" y="338"/>
                  <a:pt x="172" y="301"/>
                  <a:pt x="172" y="283"/>
                </a:cubicBezTo>
                <a:cubicBezTo>
                  <a:pt x="245" y="283"/>
                  <a:pt x="245" y="283"/>
                  <a:pt x="245" y="283"/>
                </a:cubicBezTo>
                <a:cubicBezTo>
                  <a:pt x="245" y="290"/>
                  <a:pt x="246" y="305"/>
                  <a:pt x="249" y="320"/>
                </a:cubicBezTo>
                <a:cubicBezTo>
                  <a:pt x="251" y="336"/>
                  <a:pt x="255" y="348"/>
                  <a:pt x="259" y="355"/>
                </a:cubicBezTo>
                <a:close/>
                <a:moveTo>
                  <a:pt x="326" y="273"/>
                </a:moveTo>
                <a:cubicBezTo>
                  <a:pt x="22" y="273"/>
                  <a:pt x="22" y="273"/>
                  <a:pt x="22" y="273"/>
                </a:cubicBezTo>
                <a:cubicBezTo>
                  <a:pt x="15" y="273"/>
                  <a:pt x="10" y="268"/>
                  <a:pt x="10" y="261"/>
                </a:cubicBezTo>
                <a:cubicBezTo>
                  <a:pt x="10" y="247"/>
                  <a:pt x="10" y="247"/>
                  <a:pt x="10" y="247"/>
                </a:cubicBezTo>
                <a:cubicBezTo>
                  <a:pt x="326" y="247"/>
                  <a:pt x="326" y="247"/>
                  <a:pt x="326" y="247"/>
                </a:cubicBezTo>
                <a:lnTo>
                  <a:pt x="326" y="273"/>
                </a:lnTo>
                <a:close/>
                <a:moveTo>
                  <a:pt x="326" y="189"/>
                </a:moveTo>
                <a:cubicBezTo>
                  <a:pt x="326" y="237"/>
                  <a:pt x="326" y="237"/>
                  <a:pt x="326" y="237"/>
                </a:cubicBezTo>
                <a:cubicBezTo>
                  <a:pt x="10" y="237"/>
                  <a:pt x="10" y="237"/>
                  <a:pt x="10" y="237"/>
                </a:cubicBezTo>
                <a:cubicBezTo>
                  <a:pt x="10" y="45"/>
                  <a:pt x="10" y="45"/>
                  <a:pt x="10" y="45"/>
                </a:cubicBezTo>
                <a:cubicBezTo>
                  <a:pt x="404" y="45"/>
                  <a:pt x="404" y="45"/>
                  <a:pt x="404" y="45"/>
                </a:cubicBezTo>
                <a:cubicBezTo>
                  <a:pt x="404" y="172"/>
                  <a:pt x="404" y="172"/>
                  <a:pt x="404" y="172"/>
                </a:cubicBezTo>
                <a:cubicBezTo>
                  <a:pt x="343" y="172"/>
                  <a:pt x="343" y="172"/>
                  <a:pt x="343" y="172"/>
                </a:cubicBezTo>
                <a:cubicBezTo>
                  <a:pt x="334" y="172"/>
                  <a:pt x="326" y="179"/>
                  <a:pt x="326" y="189"/>
                </a:cubicBezTo>
                <a:close/>
                <a:moveTo>
                  <a:pt x="434" y="348"/>
                </a:moveTo>
                <a:cubicBezTo>
                  <a:pt x="434" y="352"/>
                  <a:pt x="431" y="355"/>
                  <a:pt x="427" y="355"/>
                </a:cubicBezTo>
                <a:cubicBezTo>
                  <a:pt x="343" y="355"/>
                  <a:pt x="343" y="355"/>
                  <a:pt x="343" y="355"/>
                </a:cubicBezTo>
                <a:cubicBezTo>
                  <a:pt x="339" y="355"/>
                  <a:pt x="336" y="352"/>
                  <a:pt x="336" y="348"/>
                </a:cubicBezTo>
                <a:cubicBezTo>
                  <a:pt x="336" y="339"/>
                  <a:pt x="336" y="339"/>
                  <a:pt x="336" y="339"/>
                </a:cubicBezTo>
                <a:cubicBezTo>
                  <a:pt x="434" y="339"/>
                  <a:pt x="434" y="339"/>
                  <a:pt x="434" y="339"/>
                </a:cubicBezTo>
                <a:lnTo>
                  <a:pt x="434" y="348"/>
                </a:lnTo>
                <a:close/>
                <a:moveTo>
                  <a:pt x="434" y="329"/>
                </a:moveTo>
                <a:cubicBezTo>
                  <a:pt x="336" y="329"/>
                  <a:pt x="336" y="329"/>
                  <a:pt x="336" y="329"/>
                </a:cubicBezTo>
                <a:cubicBezTo>
                  <a:pt x="336" y="205"/>
                  <a:pt x="336" y="205"/>
                  <a:pt x="336" y="205"/>
                </a:cubicBezTo>
                <a:cubicBezTo>
                  <a:pt x="434" y="205"/>
                  <a:pt x="434" y="205"/>
                  <a:pt x="434" y="205"/>
                </a:cubicBezTo>
                <a:lnTo>
                  <a:pt x="434" y="329"/>
                </a:lnTo>
                <a:close/>
                <a:moveTo>
                  <a:pt x="434" y="196"/>
                </a:moveTo>
                <a:cubicBezTo>
                  <a:pt x="336" y="196"/>
                  <a:pt x="336" y="196"/>
                  <a:pt x="336" y="196"/>
                </a:cubicBezTo>
                <a:cubicBezTo>
                  <a:pt x="336" y="189"/>
                  <a:pt x="336" y="189"/>
                  <a:pt x="336" y="189"/>
                </a:cubicBezTo>
                <a:cubicBezTo>
                  <a:pt x="336" y="184"/>
                  <a:pt x="339" y="181"/>
                  <a:pt x="343" y="181"/>
                </a:cubicBezTo>
                <a:cubicBezTo>
                  <a:pt x="427" y="181"/>
                  <a:pt x="427" y="181"/>
                  <a:pt x="427" y="181"/>
                </a:cubicBezTo>
                <a:cubicBezTo>
                  <a:pt x="431" y="181"/>
                  <a:pt x="434" y="184"/>
                  <a:pt x="434" y="189"/>
                </a:cubicBezTo>
                <a:lnTo>
                  <a:pt x="434" y="1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60736" y="4747425"/>
            <a:ext cx="1070527" cy="1070527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16536" y="4987121"/>
            <a:ext cx="558072" cy="592414"/>
          </a:xfrm>
          <a:custGeom>
            <a:avLst/>
            <a:gdLst>
              <a:gd name="T0" fmla="*/ 417 w 554"/>
              <a:gd name="T1" fmla="*/ 228 h 588"/>
              <a:gd name="T2" fmla="*/ 368 w 554"/>
              <a:gd name="T3" fmla="*/ 128 h 588"/>
              <a:gd name="T4" fmla="*/ 390 w 554"/>
              <a:gd name="T5" fmla="*/ 69 h 588"/>
              <a:gd name="T6" fmla="*/ 397 w 554"/>
              <a:gd name="T7" fmla="*/ 7 h 588"/>
              <a:gd name="T8" fmla="*/ 158 w 554"/>
              <a:gd name="T9" fmla="*/ 0 h 588"/>
              <a:gd name="T10" fmla="*/ 151 w 554"/>
              <a:gd name="T11" fmla="*/ 62 h 588"/>
              <a:gd name="T12" fmla="*/ 186 w 554"/>
              <a:gd name="T13" fmla="*/ 69 h 588"/>
              <a:gd name="T14" fmla="*/ 140 w 554"/>
              <a:gd name="T15" fmla="*/ 223 h 588"/>
              <a:gd name="T16" fmla="*/ 24 w 554"/>
              <a:gd name="T17" fmla="*/ 459 h 588"/>
              <a:gd name="T18" fmla="*/ 70 w 554"/>
              <a:gd name="T19" fmla="*/ 588 h 588"/>
              <a:gd name="T20" fmla="*/ 540 w 554"/>
              <a:gd name="T21" fmla="*/ 564 h 588"/>
              <a:gd name="T22" fmla="*/ 165 w 554"/>
              <a:gd name="T23" fmla="*/ 14 h 588"/>
              <a:gd name="T24" fmla="*/ 383 w 554"/>
              <a:gd name="T25" fmla="*/ 55 h 588"/>
              <a:gd name="T26" fmla="*/ 193 w 554"/>
              <a:gd name="T27" fmla="*/ 55 h 588"/>
              <a:gd name="T28" fmla="*/ 165 w 554"/>
              <a:gd name="T29" fmla="*/ 14 h 588"/>
              <a:gd name="T30" fmla="*/ 200 w 554"/>
              <a:gd name="T31" fmla="*/ 129 h 588"/>
              <a:gd name="T32" fmla="*/ 354 w 554"/>
              <a:gd name="T33" fmla="*/ 69 h 588"/>
              <a:gd name="T34" fmla="*/ 355 w 554"/>
              <a:gd name="T35" fmla="*/ 133 h 588"/>
              <a:gd name="T36" fmla="*/ 366 w 554"/>
              <a:gd name="T37" fmla="*/ 243 h 588"/>
              <a:gd name="T38" fmla="*/ 321 w 554"/>
              <a:gd name="T39" fmla="*/ 221 h 588"/>
              <a:gd name="T40" fmla="*/ 316 w 554"/>
              <a:gd name="T41" fmla="*/ 224 h 588"/>
              <a:gd name="T42" fmla="*/ 238 w 554"/>
              <a:gd name="T43" fmla="*/ 224 h 588"/>
              <a:gd name="T44" fmla="*/ 188 w 554"/>
              <a:gd name="T45" fmla="*/ 243 h 588"/>
              <a:gd name="T46" fmla="*/ 200 w 554"/>
              <a:gd name="T47" fmla="*/ 133 h 588"/>
              <a:gd name="T48" fmla="*/ 484 w 554"/>
              <a:gd name="T49" fmla="*/ 574 h 588"/>
              <a:gd name="T50" fmla="*/ 26 w 554"/>
              <a:gd name="T51" fmla="*/ 557 h 588"/>
              <a:gd name="T52" fmla="*/ 147 w 554"/>
              <a:gd name="T53" fmla="*/ 241 h 588"/>
              <a:gd name="T54" fmla="*/ 233 w 554"/>
              <a:gd name="T55" fmla="*/ 239 h 588"/>
              <a:gd name="T56" fmla="*/ 321 w 554"/>
              <a:gd name="T57" fmla="*/ 239 h 588"/>
              <a:gd name="T58" fmla="*/ 366 w 554"/>
              <a:gd name="T59" fmla="*/ 257 h 588"/>
              <a:gd name="T60" fmla="*/ 517 w 554"/>
              <a:gd name="T61" fmla="*/ 464 h 588"/>
              <a:gd name="T62" fmla="*/ 222 w 554"/>
              <a:gd name="T63" fmla="*/ 384 h 588"/>
              <a:gd name="T64" fmla="*/ 222 w 554"/>
              <a:gd name="T65" fmla="*/ 470 h 588"/>
              <a:gd name="T66" fmla="*/ 222 w 554"/>
              <a:gd name="T67" fmla="*/ 384 h 588"/>
              <a:gd name="T68" fmla="*/ 193 w 554"/>
              <a:gd name="T69" fmla="*/ 427 h 588"/>
              <a:gd name="T70" fmla="*/ 250 w 554"/>
              <a:gd name="T71" fmla="*/ 427 h 588"/>
              <a:gd name="T72" fmla="*/ 352 w 554"/>
              <a:gd name="T73" fmla="*/ 314 h 588"/>
              <a:gd name="T74" fmla="*/ 352 w 554"/>
              <a:gd name="T75" fmla="*/ 434 h 588"/>
              <a:gd name="T76" fmla="*/ 352 w 554"/>
              <a:gd name="T77" fmla="*/ 314 h 588"/>
              <a:gd name="T78" fmla="*/ 306 w 554"/>
              <a:gd name="T79" fmla="*/ 374 h 588"/>
              <a:gd name="T80" fmla="*/ 398 w 554"/>
              <a:gd name="T81" fmla="*/ 374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54" h="588">
                <a:moveTo>
                  <a:pt x="530" y="458"/>
                </a:moveTo>
                <a:cubicBezTo>
                  <a:pt x="417" y="228"/>
                  <a:pt x="417" y="228"/>
                  <a:pt x="417" y="228"/>
                </a:cubicBezTo>
                <a:cubicBezTo>
                  <a:pt x="417" y="226"/>
                  <a:pt x="416" y="224"/>
                  <a:pt x="414" y="223"/>
                </a:cubicBezTo>
                <a:cubicBezTo>
                  <a:pt x="368" y="128"/>
                  <a:pt x="368" y="128"/>
                  <a:pt x="368" y="128"/>
                </a:cubicBezTo>
                <a:cubicBezTo>
                  <a:pt x="368" y="69"/>
                  <a:pt x="368" y="69"/>
                  <a:pt x="368" y="69"/>
                </a:cubicBezTo>
                <a:cubicBezTo>
                  <a:pt x="390" y="69"/>
                  <a:pt x="390" y="69"/>
                  <a:pt x="390" y="69"/>
                </a:cubicBezTo>
                <a:cubicBezTo>
                  <a:pt x="394" y="69"/>
                  <a:pt x="397" y="66"/>
                  <a:pt x="397" y="62"/>
                </a:cubicBezTo>
                <a:cubicBezTo>
                  <a:pt x="397" y="7"/>
                  <a:pt x="397" y="7"/>
                  <a:pt x="397" y="7"/>
                </a:cubicBezTo>
                <a:cubicBezTo>
                  <a:pt x="397" y="3"/>
                  <a:pt x="394" y="0"/>
                  <a:pt x="390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54" y="0"/>
                  <a:pt x="151" y="3"/>
                  <a:pt x="151" y="7"/>
                </a:cubicBezTo>
                <a:cubicBezTo>
                  <a:pt x="151" y="62"/>
                  <a:pt x="151" y="62"/>
                  <a:pt x="151" y="62"/>
                </a:cubicBezTo>
                <a:cubicBezTo>
                  <a:pt x="151" y="66"/>
                  <a:pt x="154" y="69"/>
                  <a:pt x="158" y="69"/>
                </a:cubicBezTo>
                <a:cubicBezTo>
                  <a:pt x="186" y="69"/>
                  <a:pt x="186" y="69"/>
                  <a:pt x="186" y="69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40" y="223"/>
                  <a:pt x="140" y="223"/>
                  <a:pt x="140" y="223"/>
                </a:cubicBezTo>
                <a:cubicBezTo>
                  <a:pt x="138" y="224"/>
                  <a:pt x="137" y="226"/>
                  <a:pt x="137" y="228"/>
                </a:cubicBezTo>
                <a:cubicBezTo>
                  <a:pt x="24" y="459"/>
                  <a:pt x="24" y="459"/>
                  <a:pt x="24" y="459"/>
                </a:cubicBezTo>
                <a:cubicBezTo>
                  <a:pt x="3" y="507"/>
                  <a:pt x="0" y="543"/>
                  <a:pt x="14" y="564"/>
                </a:cubicBezTo>
                <a:cubicBezTo>
                  <a:pt x="25" y="580"/>
                  <a:pt x="43" y="588"/>
                  <a:pt x="70" y="588"/>
                </a:cubicBezTo>
                <a:cubicBezTo>
                  <a:pt x="484" y="588"/>
                  <a:pt x="484" y="588"/>
                  <a:pt x="484" y="588"/>
                </a:cubicBezTo>
                <a:cubicBezTo>
                  <a:pt x="511" y="588"/>
                  <a:pt x="530" y="580"/>
                  <a:pt x="540" y="564"/>
                </a:cubicBezTo>
                <a:cubicBezTo>
                  <a:pt x="554" y="543"/>
                  <a:pt x="551" y="507"/>
                  <a:pt x="530" y="458"/>
                </a:cubicBezTo>
                <a:close/>
                <a:moveTo>
                  <a:pt x="165" y="14"/>
                </a:moveTo>
                <a:cubicBezTo>
                  <a:pt x="383" y="14"/>
                  <a:pt x="383" y="14"/>
                  <a:pt x="383" y="14"/>
                </a:cubicBezTo>
                <a:cubicBezTo>
                  <a:pt x="383" y="55"/>
                  <a:pt x="383" y="55"/>
                  <a:pt x="383" y="55"/>
                </a:cubicBezTo>
                <a:cubicBezTo>
                  <a:pt x="361" y="55"/>
                  <a:pt x="361" y="55"/>
                  <a:pt x="361" y="55"/>
                </a:cubicBezTo>
                <a:cubicBezTo>
                  <a:pt x="193" y="55"/>
                  <a:pt x="193" y="55"/>
                  <a:pt x="193" y="55"/>
                </a:cubicBezTo>
                <a:cubicBezTo>
                  <a:pt x="165" y="55"/>
                  <a:pt x="165" y="55"/>
                  <a:pt x="165" y="55"/>
                </a:cubicBezTo>
                <a:lnTo>
                  <a:pt x="165" y="14"/>
                </a:lnTo>
                <a:close/>
                <a:moveTo>
                  <a:pt x="200" y="133"/>
                </a:moveTo>
                <a:cubicBezTo>
                  <a:pt x="200" y="132"/>
                  <a:pt x="200" y="131"/>
                  <a:pt x="200" y="129"/>
                </a:cubicBezTo>
                <a:cubicBezTo>
                  <a:pt x="200" y="69"/>
                  <a:pt x="200" y="69"/>
                  <a:pt x="200" y="69"/>
                </a:cubicBezTo>
                <a:cubicBezTo>
                  <a:pt x="354" y="69"/>
                  <a:pt x="354" y="69"/>
                  <a:pt x="354" y="69"/>
                </a:cubicBezTo>
                <a:cubicBezTo>
                  <a:pt x="354" y="129"/>
                  <a:pt x="354" y="129"/>
                  <a:pt x="354" y="129"/>
                </a:cubicBezTo>
                <a:cubicBezTo>
                  <a:pt x="354" y="131"/>
                  <a:pt x="354" y="132"/>
                  <a:pt x="355" y="133"/>
                </a:cubicBezTo>
                <a:cubicBezTo>
                  <a:pt x="401" y="228"/>
                  <a:pt x="401" y="228"/>
                  <a:pt x="401" y="228"/>
                </a:cubicBezTo>
                <a:cubicBezTo>
                  <a:pt x="392" y="238"/>
                  <a:pt x="379" y="243"/>
                  <a:pt x="366" y="243"/>
                </a:cubicBezTo>
                <a:cubicBezTo>
                  <a:pt x="350" y="243"/>
                  <a:pt x="336" y="237"/>
                  <a:pt x="327" y="224"/>
                </a:cubicBezTo>
                <a:cubicBezTo>
                  <a:pt x="326" y="222"/>
                  <a:pt x="324" y="221"/>
                  <a:pt x="321" y="221"/>
                </a:cubicBezTo>
                <a:cubicBezTo>
                  <a:pt x="321" y="221"/>
                  <a:pt x="321" y="221"/>
                  <a:pt x="321" y="221"/>
                </a:cubicBezTo>
                <a:cubicBezTo>
                  <a:pt x="319" y="221"/>
                  <a:pt x="317" y="222"/>
                  <a:pt x="316" y="224"/>
                </a:cubicBezTo>
                <a:cubicBezTo>
                  <a:pt x="307" y="236"/>
                  <a:pt x="292" y="243"/>
                  <a:pt x="277" y="243"/>
                </a:cubicBezTo>
                <a:cubicBezTo>
                  <a:pt x="262" y="243"/>
                  <a:pt x="247" y="236"/>
                  <a:pt x="238" y="224"/>
                </a:cubicBezTo>
                <a:cubicBezTo>
                  <a:pt x="236" y="220"/>
                  <a:pt x="230" y="220"/>
                  <a:pt x="227" y="224"/>
                </a:cubicBezTo>
                <a:cubicBezTo>
                  <a:pt x="218" y="236"/>
                  <a:pt x="204" y="243"/>
                  <a:pt x="188" y="243"/>
                </a:cubicBezTo>
                <a:cubicBezTo>
                  <a:pt x="175" y="243"/>
                  <a:pt x="162" y="238"/>
                  <a:pt x="153" y="228"/>
                </a:cubicBezTo>
                <a:lnTo>
                  <a:pt x="200" y="133"/>
                </a:lnTo>
                <a:close/>
                <a:moveTo>
                  <a:pt x="528" y="557"/>
                </a:moveTo>
                <a:cubicBezTo>
                  <a:pt x="521" y="568"/>
                  <a:pt x="506" y="574"/>
                  <a:pt x="484" y="574"/>
                </a:cubicBezTo>
                <a:cubicBezTo>
                  <a:pt x="70" y="574"/>
                  <a:pt x="70" y="574"/>
                  <a:pt x="70" y="574"/>
                </a:cubicBezTo>
                <a:cubicBezTo>
                  <a:pt x="48" y="574"/>
                  <a:pt x="34" y="568"/>
                  <a:pt x="26" y="557"/>
                </a:cubicBezTo>
                <a:cubicBezTo>
                  <a:pt x="15" y="539"/>
                  <a:pt x="18" y="507"/>
                  <a:pt x="37" y="465"/>
                </a:cubicBezTo>
                <a:cubicBezTo>
                  <a:pt x="147" y="241"/>
                  <a:pt x="147" y="241"/>
                  <a:pt x="147" y="241"/>
                </a:cubicBezTo>
                <a:cubicBezTo>
                  <a:pt x="158" y="251"/>
                  <a:pt x="173" y="257"/>
                  <a:pt x="188" y="257"/>
                </a:cubicBezTo>
                <a:cubicBezTo>
                  <a:pt x="205" y="257"/>
                  <a:pt x="221" y="251"/>
                  <a:pt x="233" y="239"/>
                </a:cubicBezTo>
                <a:cubicBezTo>
                  <a:pt x="244" y="251"/>
                  <a:pt x="260" y="257"/>
                  <a:pt x="277" y="257"/>
                </a:cubicBezTo>
                <a:cubicBezTo>
                  <a:pt x="294" y="257"/>
                  <a:pt x="310" y="251"/>
                  <a:pt x="321" y="239"/>
                </a:cubicBezTo>
                <a:cubicBezTo>
                  <a:pt x="333" y="251"/>
                  <a:pt x="348" y="257"/>
                  <a:pt x="365" y="257"/>
                </a:cubicBezTo>
                <a:cubicBezTo>
                  <a:pt x="365" y="257"/>
                  <a:pt x="366" y="257"/>
                  <a:pt x="366" y="257"/>
                </a:cubicBezTo>
                <a:cubicBezTo>
                  <a:pt x="382" y="257"/>
                  <a:pt x="396" y="251"/>
                  <a:pt x="408" y="241"/>
                </a:cubicBezTo>
                <a:cubicBezTo>
                  <a:pt x="517" y="464"/>
                  <a:pt x="517" y="464"/>
                  <a:pt x="517" y="464"/>
                </a:cubicBezTo>
                <a:cubicBezTo>
                  <a:pt x="536" y="507"/>
                  <a:pt x="540" y="539"/>
                  <a:pt x="528" y="557"/>
                </a:cubicBezTo>
                <a:close/>
                <a:moveTo>
                  <a:pt x="222" y="384"/>
                </a:moveTo>
                <a:cubicBezTo>
                  <a:pt x="198" y="384"/>
                  <a:pt x="179" y="403"/>
                  <a:pt x="179" y="427"/>
                </a:cubicBezTo>
                <a:cubicBezTo>
                  <a:pt x="179" y="450"/>
                  <a:pt x="198" y="470"/>
                  <a:pt x="222" y="470"/>
                </a:cubicBezTo>
                <a:cubicBezTo>
                  <a:pt x="245" y="470"/>
                  <a:pt x="264" y="450"/>
                  <a:pt x="264" y="427"/>
                </a:cubicBezTo>
                <a:cubicBezTo>
                  <a:pt x="264" y="403"/>
                  <a:pt x="245" y="384"/>
                  <a:pt x="222" y="384"/>
                </a:cubicBezTo>
                <a:close/>
                <a:moveTo>
                  <a:pt x="222" y="456"/>
                </a:moveTo>
                <a:cubicBezTo>
                  <a:pt x="206" y="456"/>
                  <a:pt x="193" y="443"/>
                  <a:pt x="193" y="427"/>
                </a:cubicBezTo>
                <a:cubicBezTo>
                  <a:pt x="193" y="411"/>
                  <a:pt x="206" y="398"/>
                  <a:pt x="222" y="398"/>
                </a:cubicBezTo>
                <a:cubicBezTo>
                  <a:pt x="238" y="398"/>
                  <a:pt x="250" y="411"/>
                  <a:pt x="250" y="427"/>
                </a:cubicBezTo>
                <a:cubicBezTo>
                  <a:pt x="250" y="443"/>
                  <a:pt x="238" y="456"/>
                  <a:pt x="222" y="456"/>
                </a:cubicBezTo>
                <a:close/>
                <a:moveTo>
                  <a:pt x="352" y="314"/>
                </a:moveTo>
                <a:cubicBezTo>
                  <a:pt x="319" y="314"/>
                  <a:pt x="292" y="341"/>
                  <a:pt x="292" y="374"/>
                </a:cubicBezTo>
                <a:cubicBezTo>
                  <a:pt x="292" y="407"/>
                  <a:pt x="319" y="434"/>
                  <a:pt x="352" y="434"/>
                </a:cubicBezTo>
                <a:cubicBezTo>
                  <a:pt x="385" y="434"/>
                  <a:pt x="412" y="407"/>
                  <a:pt x="412" y="374"/>
                </a:cubicBezTo>
                <a:cubicBezTo>
                  <a:pt x="412" y="341"/>
                  <a:pt x="385" y="314"/>
                  <a:pt x="352" y="314"/>
                </a:cubicBezTo>
                <a:close/>
                <a:moveTo>
                  <a:pt x="352" y="420"/>
                </a:moveTo>
                <a:cubicBezTo>
                  <a:pt x="327" y="420"/>
                  <a:pt x="306" y="400"/>
                  <a:pt x="306" y="374"/>
                </a:cubicBezTo>
                <a:cubicBezTo>
                  <a:pt x="306" y="349"/>
                  <a:pt x="327" y="328"/>
                  <a:pt x="352" y="328"/>
                </a:cubicBezTo>
                <a:cubicBezTo>
                  <a:pt x="378" y="328"/>
                  <a:pt x="398" y="349"/>
                  <a:pt x="398" y="374"/>
                </a:cubicBezTo>
                <a:cubicBezTo>
                  <a:pt x="398" y="400"/>
                  <a:pt x="378" y="420"/>
                  <a:pt x="352" y="4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45185" y="2209506"/>
            <a:ext cx="1070527" cy="1070527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57383" y="2500659"/>
            <a:ext cx="646763" cy="488222"/>
          </a:xfrm>
          <a:custGeom>
            <a:avLst/>
            <a:gdLst>
              <a:gd name="T0" fmla="*/ 267 w 431"/>
              <a:gd name="T1" fmla="*/ 136 h 325"/>
              <a:gd name="T2" fmla="*/ 370 w 431"/>
              <a:gd name="T3" fmla="*/ 185 h 325"/>
              <a:gd name="T4" fmla="*/ 267 w 431"/>
              <a:gd name="T5" fmla="*/ 239 h 325"/>
              <a:gd name="T6" fmla="*/ 265 w 431"/>
              <a:gd name="T7" fmla="*/ 245 h 325"/>
              <a:gd name="T8" fmla="*/ 269 w 431"/>
              <a:gd name="T9" fmla="*/ 248 h 325"/>
              <a:gd name="T10" fmla="*/ 271 w 431"/>
              <a:gd name="T11" fmla="*/ 247 h 325"/>
              <a:gd name="T12" fmla="*/ 383 w 431"/>
              <a:gd name="T13" fmla="*/ 188 h 325"/>
              <a:gd name="T14" fmla="*/ 386 w 431"/>
              <a:gd name="T15" fmla="*/ 184 h 325"/>
              <a:gd name="T16" fmla="*/ 383 w 431"/>
              <a:gd name="T17" fmla="*/ 180 h 325"/>
              <a:gd name="T18" fmla="*/ 271 w 431"/>
              <a:gd name="T19" fmla="*/ 128 h 325"/>
              <a:gd name="T20" fmla="*/ 265 w 431"/>
              <a:gd name="T21" fmla="*/ 130 h 325"/>
              <a:gd name="T22" fmla="*/ 267 w 431"/>
              <a:gd name="T23" fmla="*/ 136 h 325"/>
              <a:gd name="T24" fmla="*/ 202 w 431"/>
              <a:gd name="T25" fmla="*/ 268 h 325"/>
              <a:gd name="T26" fmla="*/ 203 w 431"/>
              <a:gd name="T27" fmla="*/ 268 h 325"/>
              <a:gd name="T28" fmla="*/ 207 w 431"/>
              <a:gd name="T29" fmla="*/ 265 h 325"/>
              <a:gd name="T30" fmla="*/ 252 w 431"/>
              <a:gd name="T31" fmla="*/ 113 h 325"/>
              <a:gd name="T32" fmla="*/ 248 w 431"/>
              <a:gd name="T33" fmla="*/ 107 h 325"/>
              <a:gd name="T34" fmla="*/ 243 w 431"/>
              <a:gd name="T35" fmla="*/ 110 h 325"/>
              <a:gd name="T36" fmla="*/ 198 w 431"/>
              <a:gd name="T37" fmla="*/ 262 h 325"/>
              <a:gd name="T38" fmla="*/ 202 w 431"/>
              <a:gd name="T39" fmla="*/ 268 h 325"/>
              <a:gd name="T40" fmla="*/ 386 w 431"/>
              <a:gd name="T41" fmla="*/ 0 h 325"/>
              <a:gd name="T42" fmla="*/ 46 w 431"/>
              <a:gd name="T43" fmla="*/ 0 h 325"/>
              <a:gd name="T44" fmla="*/ 0 w 431"/>
              <a:gd name="T45" fmla="*/ 47 h 325"/>
              <a:gd name="T46" fmla="*/ 0 w 431"/>
              <a:gd name="T47" fmla="*/ 320 h 325"/>
              <a:gd name="T48" fmla="*/ 5 w 431"/>
              <a:gd name="T49" fmla="*/ 325 h 325"/>
              <a:gd name="T50" fmla="*/ 427 w 431"/>
              <a:gd name="T51" fmla="*/ 325 h 325"/>
              <a:gd name="T52" fmla="*/ 431 w 431"/>
              <a:gd name="T53" fmla="*/ 320 h 325"/>
              <a:gd name="T54" fmla="*/ 431 w 431"/>
              <a:gd name="T55" fmla="*/ 47 h 325"/>
              <a:gd name="T56" fmla="*/ 386 w 431"/>
              <a:gd name="T57" fmla="*/ 0 h 325"/>
              <a:gd name="T58" fmla="*/ 422 w 431"/>
              <a:gd name="T59" fmla="*/ 315 h 325"/>
              <a:gd name="T60" fmla="*/ 9 w 431"/>
              <a:gd name="T61" fmla="*/ 315 h 325"/>
              <a:gd name="T62" fmla="*/ 9 w 431"/>
              <a:gd name="T63" fmla="*/ 64 h 325"/>
              <a:gd name="T64" fmla="*/ 422 w 431"/>
              <a:gd name="T65" fmla="*/ 64 h 325"/>
              <a:gd name="T66" fmla="*/ 422 w 431"/>
              <a:gd name="T67" fmla="*/ 315 h 325"/>
              <a:gd name="T68" fmla="*/ 422 w 431"/>
              <a:gd name="T69" fmla="*/ 55 h 325"/>
              <a:gd name="T70" fmla="*/ 9 w 431"/>
              <a:gd name="T71" fmla="*/ 55 h 325"/>
              <a:gd name="T72" fmla="*/ 9 w 431"/>
              <a:gd name="T73" fmla="*/ 47 h 325"/>
              <a:gd name="T74" fmla="*/ 46 w 431"/>
              <a:gd name="T75" fmla="*/ 9 h 325"/>
              <a:gd name="T76" fmla="*/ 386 w 431"/>
              <a:gd name="T77" fmla="*/ 9 h 325"/>
              <a:gd name="T78" fmla="*/ 422 w 431"/>
              <a:gd name="T79" fmla="*/ 47 h 325"/>
              <a:gd name="T80" fmla="*/ 422 w 431"/>
              <a:gd name="T81" fmla="*/ 55 h 325"/>
              <a:gd name="T82" fmla="*/ 67 w 431"/>
              <a:gd name="T83" fmla="*/ 195 h 325"/>
              <a:gd name="T84" fmla="*/ 179 w 431"/>
              <a:gd name="T85" fmla="*/ 247 h 325"/>
              <a:gd name="T86" fmla="*/ 181 w 431"/>
              <a:gd name="T87" fmla="*/ 248 h 325"/>
              <a:gd name="T88" fmla="*/ 185 w 431"/>
              <a:gd name="T89" fmla="*/ 245 h 325"/>
              <a:gd name="T90" fmla="*/ 183 w 431"/>
              <a:gd name="T91" fmla="*/ 239 h 325"/>
              <a:gd name="T92" fmla="*/ 80 w 431"/>
              <a:gd name="T93" fmla="*/ 191 h 325"/>
              <a:gd name="T94" fmla="*/ 183 w 431"/>
              <a:gd name="T95" fmla="*/ 136 h 325"/>
              <a:gd name="T96" fmla="*/ 185 w 431"/>
              <a:gd name="T97" fmla="*/ 130 h 325"/>
              <a:gd name="T98" fmla="*/ 179 w 431"/>
              <a:gd name="T99" fmla="*/ 128 h 325"/>
              <a:gd name="T100" fmla="*/ 67 w 431"/>
              <a:gd name="T101" fmla="*/ 187 h 325"/>
              <a:gd name="T102" fmla="*/ 64 w 431"/>
              <a:gd name="T103" fmla="*/ 191 h 325"/>
              <a:gd name="T104" fmla="*/ 67 w 431"/>
              <a:gd name="T105" fmla="*/ 195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31" h="325">
                <a:moveTo>
                  <a:pt x="267" y="136"/>
                </a:moveTo>
                <a:cubicBezTo>
                  <a:pt x="370" y="185"/>
                  <a:pt x="370" y="185"/>
                  <a:pt x="370" y="185"/>
                </a:cubicBezTo>
                <a:cubicBezTo>
                  <a:pt x="267" y="239"/>
                  <a:pt x="267" y="239"/>
                  <a:pt x="267" y="239"/>
                </a:cubicBezTo>
                <a:cubicBezTo>
                  <a:pt x="265" y="240"/>
                  <a:pt x="264" y="243"/>
                  <a:pt x="265" y="245"/>
                </a:cubicBezTo>
                <a:cubicBezTo>
                  <a:pt x="266" y="247"/>
                  <a:pt x="268" y="248"/>
                  <a:pt x="269" y="248"/>
                </a:cubicBezTo>
                <a:cubicBezTo>
                  <a:pt x="270" y="248"/>
                  <a:pt x="271" y="248"/>
                  <a:pt x="271" y="247"/>
                </a:cubicBezTo>
                <a:cubicBezTo>
                  <a:pt x="383" y="188"/>
                  <a:pt x="383" y="188"/>
                  <a:pt x="383" y="188"/>
                </a:cubicBezTo>
                <a:cubicBezTo>
                  <a:pt x="385" y="188"/>
                  <a:pt x="386" y="186"/>
                  <a:pt x="386" y="184"/>
                </a:cubicBezTo>
                <a:cubicBezTo>
                  <a:pt x="386" y="182"/>
                  <a:pt x="385" y="181"/>
                  <a:pt x="383" y="180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69" y="127"/>
                  <a:pt x="266" y="128"/>
                  <a:pt x="265" y="130"/>
                </a:cubicBezTo>
                <a:cubicBezTo>
                  <a:pt x="264" y="132"/>
                  <a:pt x="265" y="135"/>
                  <a:pt x="267" y="136"/>
                </a:cubicBezTo>
                <a:close/>
                <a:moveTo>
                  <a:pt x="202" y="268"/>
                </a:moveTo>
                <a:cubicBezTo>
                  <a:pt x="202" y="268"/>
                  <a:pt x="202" y="268"/>
                  <a:pt x="203" y="268"/>
                </a:cubicBezTo>
                <a:cubicBezTo>
                  <a:pt x="205" y="268"/>
                  <a:pt x="207" y="267"/>
                  <a:pt x="207" y="265"/>
                </a:cubicBezTo>
                <a:cubicBezTo>
                  <a:pt x="252" y="113"/>
                  <a:pt x="252" y="113"/>
                  <a:pt x="252" y="113"/>
                </a:cubicBezTo>
                <a:cubicBezTo>
                  <a:pt x="252" y="111"/>
                  <a:pt x="251" y="108"/>
                  <a:pt x="248" y="107"/>
                </a:cubicBezTo>
                <a:cubicBezTo>
                  <a:pt x="246" y="106"/>
                  <a:pt x="243" y="108"/>
                  <a:pt x="243" y="110"/>
                </a:cubicBezTo>
                <a:cubicBezTo>
                  <a:pt x="198" y="262"/>
                  <a:pt x="198" y="262"/>
                  <a:pt x="198" y="262"/>
                </a:cubicBezTo>
                <a:cubicBezTo>
                  <a:pt x="198" y="265"/>
                  <a:pt x="199" y="267"/>
                  <a:pt x="202" y="268"/>
                </a:cubicBezTo>
                <a:close/>
                <a:moveTo>
                  <a:pt x="386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23"/>
                  <a:pt x="2" y="325"/>
                  <a:pt x="5" y="325"/>
                </a:cubicBezTo>
                <a:cubicBezTo>
                  <a:pt x="427" y="325"/>
                  <a:pt x="427" y="325"/>
                  <a:pt x="427" y="325"/>
                </a:cubicBezTo>
                <a:cubicBezTo>
                  <a:pt x="429" y="325"/>
                  <a:pt x="431" y="323"/>
                  <a:pt x="431" y="320"/>
                </a:cubicBezTo>
                <a:cubicBezTo>
                  <a:pt x="431" y="47"/>
                  <a:pt x="431" y="47"/>
                  <a:pt x="431" y="47"/>
                </a:cubicBezTo>
                <a:cubicBezTo>
                  <a:pt x="431" y="21"/>
                  <a:pt x="411" y="0"/>
                  <a:pt x="386" y="0"/>
                </a:cubicBezTo>
                <a:close/>
                <a:moveTo>
                  <a:pt x="422" y="315"/>
                </a:moveTo>
                <a:cubicBezTo>
                  <a:pt x="9" y="315"/>
                  <a:pt x="9" y="315"/>
                  <a:pt x="9" y="315"/>
                </a:cubicBezTo>
                <a:cubicBezTo>
                  <a:pt x="9" y="64"/>
                  <a:pt x="9" y="64"/>
                  <a:pt x="9" y="64"/>
                </a:cubicBezTo>
                <a:cubicBezTo>
                  <a:pt x="422" y="64"/>
                  <a:pt x="422" y="64"/>
                  <a:pt x="422" y="64"/>
                </a:cubicBezTo>
                <a:lnTo>
                  <a:pt x="422" y="315"/>
                </a:lnTo>
                <a:close/>
                <a:moveTo>
                  <a:pt x="422" y="55"/>
                </a:moveTo>
                <a:cubicBezTo>
                  <a:pt x="9" y="55"/>
                  <a:pt x="9" y="55"/>
                  <a:pt x="9" y="55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26"/>
                  <a:pt x="26" y="9"/>
                  <a:pt x="46" y="9"/>
                </a:cubicBezTo>
                <a:cubicBezTo>
                  <a:pt x="386" y="9"/>
                  <a:pt x="386" y="9"/>
                  <a:pt x="386" y="9"/>
                </a:cubicBezTo>
                <a:cubicBezTo>
                  <a:pt x="406" y="9"/>
                  <a:pt x="422" y="26"/>
                  <a:pt x="422" y="47"/>
                </a:cubicBezTo>
                <a:lnTo>
                  <a:pt x="422" y="55"/>
                </a:lnTo>
                <a:close/>
                <a:moveTo>
                  <a:pt x="67" y="195"/>
                </a:moveTo>
                <a:cubicBezTo>
                  <a:pt x="179" y="247"/>
                  <a:pt x="179" y="247"/>
                  <a:pt x="179" y="247"/>
                </a:cubicBezTo>
                <a:cubicBezTo>
                  <a:pt x="179" y="248"/>
                  <a:pt x="180" y="248"/>
                  <a:pt x="181" y="248"/>
                </a:cubicBezTo>
                <a:cubicBezTo>
                  <a:pt x="182" y="248"/>
                  <a:pt x="184" y="247"/>
                  <a:pt x="185" y="245"/>
                </a:cubicBezTo>
                <a:cubicBezTo>
                  <a:pt x="186" y="243"/>
                  <a:pt x="185" y="240"/>
                  <a:pt x="183" y="239"/>
                </a:cubicBezTo>
                <a:cubicBezTo>
                  <a:pt x="80" y="191"/>
                  <a:pt x="80" y="191"/>
                  <a:pt x="80" y="191"/>
                </a:cubicBezTo>
                <a:cubicBezTo>
                  <a:pt x="183" y="136"/>
                  <a:pt x="183" y="136"/>
                  <a:pt x="183" y="136"/>
                </a:cubicBezTo>
                <a:cubicBezTo>
                  <a:pt x="185" y="135"/>
                  <a:pt x="186" y="132"/>
                  <a:pt x="185" y="130"/>
                </a:cubicBezTo>
                <a:cubicBezTo>
                  <a:pt x="184" y="127"/>
                  <a:pt x="181" y="127"/>
                  <a:pt x="179" y="128"/>
                </a:cubicBezTo>
                <a:cubicBezTo>
                  <a:pt x="67" y="187"/>
                  <a:pt x="67" y="187"/>
                  <a:pt x="67" y="187"/>
                </a:cubicBezTo>
                <a:cubicBezTo>
                  <a:pt x="65" y="188"/>
                  <a:pt x="64" y="189"/>
                  <a:pt x="64" y="191"/>
                </a:cubicBezTo>
                <a:cubicBezTo>
                  <a:pt x="64" y="193"/>
                  <a:pt x="65" y="194"/>
                  <a:pt x="67" y="19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76288" y="3979164"/>
            <a:ext cx="1070527" cy="1070527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96877" y="4145719"/>
            <a:ext cx="629348" cy="737417"/>
          </a:xfrm>
          <a:custGeom>
            <a:avLst/>
            <a:gdLst>
              <a:gd name="T0" fmla="*/ 122 w 419"/>
              <a:gd name="T1" fmla="*/ 141 h 491"/>
              <a:gd name="T2" fmla="*/ 156 w 419"/>
              <a:gd name="T3" fmla="*/ 239 h 491"/>
              <a:gd name="T4" fmla="*/ 169 w 419"/>
              <a:gd name="T5" fmla="*/ 276 h 491"/>
              <a:gd name="T6" fmla="*/ 194 w 419"/>
              <a:gd name="T7" fmla="*/ 293 h 491"/>
              <a:gd name="T8" fmla="*/ 220 w 419"/>
              <a:gd name="T9" fmla="*/ 276 h 491"/>
              <a:gd name="T10" fmla="*/ 233 w 419"/>
              <a:gd name="T11" fmla="*/ 239 h 491"/>
              <a:gd name="T12" fmla="*/ 266 w 419"/>
              <a:gd name="T13" fmla="*/ 141 h 491"/>
              <a:gd name="T14" fmla="*/ 194 w 419"/>
              <a:gd name="T15" fmla="*/ 283 h 491"/>
              <a:gd name="T16" fmla="*/ 207 w 419"/>
              <a:gd name="T17" fmla="*/ 276 h 491"/>
              <a:gd name="T18" fmla="*/ 223 w 419"/>
              <a:gd name="T19" fmla="*/ 263 h 491"/>
              <a:gd name="T20" fmla="*/ 169 w 419"/>
              <a:gd name="T21" fmla="*/ 266 h 491"/>
              <a:gd name="T22" fmla="*/ 165 w 419"/>
              <a:gd name="T23" fmla="*/ 244 h 491"/>
              <a:gd name="T24" fmla="*/ 223 w 419"/>
              <a:gd name="T25" fmla="*/ 263 h 491"/>
              <a:gd name="T26" fmla="*/ 223 w 419"/>
              <a:gd name="T27" fmla="*/ 235 h 491"/>
              <a:gd name="T28" fmla="*/ 199 w 419"/>
              <a:gd name="T29" fmla="*/ 168 h 491"/>
              <a:gd name="T30" fmla="*/ 221 w 419"/>
              <a:gd name="T31" fmla="*/ 134 h 491"/>
              <a:gd name="T32" fmla="*/ 194 w 419"/>
              <a:gd name="T33" fmla="*/ 159 h 491"/>
              <a:gd name="T34" fmla="*/ 168 w 419"/>
              <a:gd name="T35" fmla="*/ 134 h 491"/>
              <a:gd name="T36" fmla="*/ 190 w 419"/>
              <a:gd name="T37" fmla="*/ 168 h 491"/>
              <a:gd name="T38" fmla="*/ 165 w 419"/>
              <a:gd name="T39" fmla="*/ 235 h 491"/>
              <a:gd name="T40" fmla="*/ 132 w 419"/>
              <a:gd name="T41" fmla="*/ 141 h 491"/>
              <a:gd name="T42" fmla="*/ 257 w 419"/>
              <a:gd name="T43" fmla="*/ 141 h 491"/>
              <a:gd name="T44" fmla="*/ 407 w 419"/>
              <a:gd name="T45" fmla="*/ 250 h 491"/>
              <a:gd name="T46" fmla="*/ 374 w 419"/>
              <a:gd name="T47" fmla="*/ 183 h 491"/>
              <a:gd name="T48" fmla="*/ 374 w 419"/>
              <a:gd name="T49" fmla="*/ 118 h 491"/>
              <a:gd name="T50" fmla="*/ 193 w 419"/>
              <a:gd name="T51" fmla="*/ 0 h 491"/>
              <a:gd name="T52" fmla="*/ 61 w 419"/>
              <a:gd name="T53" fmla="*/ 288 h 491"/>
              <a:gd name="T54" fmla="*/ 72 w 419"/>
              <a:gd name="T55" fmla="*/ 454 h 491"/>
              <a:gd name="T56" fmla="*/ 197 w 419"/>
              <a:gd name="T57" fmla="*/ 491 h 491"/>
              <a:gd name="T58" fmla="*/ 259 w 419"/>
              <a:gd name="T59" fmla="*/ 480 h 491"/>
              <a:gd name="T60" fmla="*/ 345 w 419"/>
              <a:gd name="T61" fmla="*/ 413 h 491"/>
              <a:gd name="T62" fmla="*/ 378 w 419"/>
              <a:gd name="T63" fmla="*/ 391 h 491"/>
              <a:gd name="T64" fmla="*/ 378 w 419"/>
              <a:gd name="T65" fmla="*/ 360 h 491"/>
              <a:gd name="T66" fmla="*/ 388 w 419"/>
              <a:gd name="T67" fmla="*/ 339 h 491"/>
              <a:gd name="T68" fmla="*/ 394 w 419"/>
              <a:gd name="T69" fmla="*/ 319 h 491"/>
              <a:gd name="T70" fmla="*/ 390 w 419"/>
              <a:gd name="T71" fmla="*/ 304 h 491"/>
              <a:gd name="T72" fmla="*/ 409 w 419"/>
              <a:gd name="T73" fmla="*/ 289 h 491"/>
              <a:gd name="T74" fmla="*/ 407 w 419"/>
              <a:gd name="T75" fmla="*/ 250 h 491"/>
              <a:gd name="T76" fmla="*/ 385 w 419"/>
              <a:gd name="T77" fmla="*/ 286 h 491"/>
              <a:gd name="T78" fmla="*/ 380 w 419"/>
              <a:gd name="T79" fmla="*/ 307 h 491"/>
              <a:gd name="T80" fmla="*/ 385 w 419"/>
              <a:gd name="T81" fmla="*/ 317 h 491"/>
              <a:gd name="T82" fmla="*/ 376 w 419"/>
              <a:gd name="T83" fmla="*/ 331 h 491"/>
              <a:gd name="T84" fmla="*/ 375 w 419"/>
              <a:gd name="T85" fmla="*/ 344 h 491"/>
              <a:gd name="T86" fmla="*/ 369 w 419"/>
              <a:gd name="T87" fmla="*/ 365 h 491"/>
              <a:gd name="T88" fmla="*/ 347 w 419"/>
              <a:gd name="T89" fmla="*/ 404 h 491"/>
              <a:gd name="T90" fmla="*/ 261 w 419"/>
              <a:gd name="T91" fmla="*/ 386 h 491"/>
              <a:gd name="T92" fmla="*/ 250 w 419"/>
              <a:gd name="T93" fmla="*/ 476 h 491"/>
              <a:gd name="T94" fmla="*/ 89 w 419"/>
              <a:gd name="T95" fmla="*/ 307 h 491"/>
              <a:gd name="T96" fmla="*/ 9 w 419"/>
              <a:gd name="T97" fmla="*/ 167 h 491"/>
              <a:gd name="T98" fmla="*/ 193 w 419"/>
              <a:gd name="T99" fmla="*/ 9 h 491"/>
              <a:gd name="T100" fmla="*/ 365 w 419"/>
              <a:gd name="T101" fmla="*/ 120 h 491"/>
              <a:gd name="T102" fmla="*/ 365 w 419"/>
              <a:gd name="T103" fmla="*/ 180 h 491"/>
              <a:gd name="T104" fmla="*/ 399 w 419"/>
              <a:gd name="T105" fmla="*/ 255 h 491"/>
              <a:gd name="T106" fmla="*/ 405 w 419"/>
              <a:gd name="T107" fmla="*/ 28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19" h="491">
                <a:moveTo>
                  <a:pt x="194" y="69"/>
                </a:moveTo>
                <a:cubicBezTo>
                  <a:pt x="155" y="69"/>
                  <a:pt x="122" y="101"/>
                  <a:pt x="122" y="141"/>
                </a:cubicBezTo>
                <a:cubicBezTo>
                  <a:pt x="122" y="161"/>
                  <a:pt x="130" y="180"/>
                  <a:pt x="144" y="195"/>
                </a:cubicBezTo>
                <a:cubicBezTo>
                  <a:pt x="148" y="199"/>
                  <a:pt x="156" y="210"/>
                  <a:pt x="156" y="239"/>
                </a:cubicBezTo>
                <a:cubicBezTo>
                  <a:pt x="156" y="263"/>
                  <a:pt x="156" y="263"/>
                  <a:pt x="156" y="263"/>
                </a:cubicBezTo>
                <a:cubicBezTo>
                  <a:pt x="156" y="270"/>
                  <a:pt x="162" y="276"/>
                  <a:pt x="169" y="276"/>
                </a:cubicBezTo>
                <a:cubicBezTo>
                  <a:pt x="172" y="276"/>
                  <a:pt x="172" y="276"/>
                  <a:pt x="172" y="276"/>
                </a:cubicBezTo>
                <a:cubicBezTo>
                  <a:pt x="174" y="285"/>
                  <a:pt x="183" y="293"/>
                  <a:pt x="194" y="293"/>
                </a:cubicBezTo>
                <a:cubicBezTo>
                  <a:pt x="205" y="293"/>
                  <a:pt x="214" y="285"/>
                  <a:pt x="217" y="276"/>
                </a:cubicBezTo>
                <a:cubicBezTo>
                  <a:pt x="220" y="276"/>
                  <a:pt x="220" y="276"/>
                  <a:pt x="220" y="276"/>
                </a:cubicBezTo>
                <a:cubicBezTo>
                  <a:pt x="227" y="276"/>
                  <a:pt x="233" y="270"/>
                  <a:pt x="233" y="263"/>
                </a:cubicBezTo>
                <a:cubicBezTo>
                  <a:pt x="233" y="239"/>
                  <a:pt x="233" y="239"/>
                  <a:pt x="233" y="239"/>
                </a:cubicBezTo>
                <a:cubicBezTo>
                  <a:pt x="233" y="210"/>
                  <a:pt x="241" y="199"/>
                  <a:pt x="244" y="195"/>
                </a:cubicBezTo>
                <a:cubicBezTo>
                  <a:pt x="258" y="180"/>
                  <a:pt x="266" y="161"/>
                  <a:pt x="266" y="141"/>
                </a:cubicBezTo>
                <a:cubicBezTo>
                  <a:pt x="266" y="101"/>
                  <a:pt x="234" y="69"/>
                  <a:pt x="194" y="69"/>
                </a:cubicBezTo>
                <a:close/>
                <a:moveTo>
                  <a:pt x="194" y="283"/>
                </a:moveTo>
                <a:cubicBezTo>
                  <a:pt x="189" y="283"/>
                  <a:pt x="184" y="280"/>
                  <a:pt x="182" y="276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5" y="280"/>
                  <a:pt x="200" y="283"/>
                  <a:pt x="194" y="283"/>
                </a:cubicBezTo>
                <a:close/>
                <a:moveTo>
                  <a:pt x="223" y="263"/>
                </a:moveTo>
                <a:cubicBezTo>
                  <a:pt x="223" y="265"/>
                  <a:pt x="222" y="266"/>
                  <a:pt x="220" y="266"/>
                </a:cubicBezTo>
                <a:cubicBezTo>
                  <a:pt x="169" y="266"/>
                  <a:pt x="169" y="266"/>
                  <a:pt x="169" y="266"/>
                </a:cubicBezTo>
                <a:cubicBezTo>
                  <a:pt x="167" y="266"/>
                  <a:pt x="165" y="265"/>
                  <a:pt x="165" y="263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223" y="244"/>
                  <a:pt x="223" y="244"/>
                  <a:pt x="223" y="244"/>
                </a:cubicBezTo>
                <a:lnTo>
                  <a:pt x="223" y="263"/>
                </a:lnTo>
                <a:close/>
                <a:moveTo>
                  <a:pt x="237" y="188"/>
                </a:moveTo>
                <a:cubicBezTo>
                  <a:pt x="232" y="194"/>
                  <a:pt x="224" y="207"/>
                  <a:pt x="223" y="235"/>
                </a:cubicBezTo>
                <a:cubicBezTo>
                  <a:pt x="199" y="235"/>
                  <a:pt x="199" y="235"/>
                  <a:pt x="199" y="235"/>
                </a:cubicBezTo>
                <a:cubicBezTo>
                  <a:pt x="199" y="168"/>
                  <a:pt x="199" y="168"/>
                  <a:pt x="199" y="168"/>
                </a:cubicBezTo>
                <a:cubicBezTo>
                  <a:pt x="218" y="165"/>
                  <a:pt x="224" y="141"/>
                  <a:pt x="224" y="140"/>
                </a:cubicBezTo>
                <a:cubicBezTo>
                  <a:pt x="225" y="137"/>
                  <a:pt x="223" y="135"/>
                  <a:pt x="221" y="134"/>
                </a:cubicBezTo>
                <a:cubicBezTo>
                  <a:pt x="218" y="133"/>
                  <a:pt x="216" y="135"/>
                  <a:pt x="215" y="137"/>
                </a:cubicBezTo>
                <a:cubicBezTo>
                  <a:pt x="215" y="138"/>
                  <a:pt x="210" y="159"/>
                  <a:pt x="194" y="159"/>
                </a:cubicBezTo>
                <a:cubicBezTo>
                  <a:pt x="179" y="159"/>
                  <a:pt x="173" y="138"/>
                  <a:pt x="173" y="137"/>
                </a:cubicBezTo>
                <a:cubicBezTo>
                  <a:pt x="173" y="135"/>
                  <a:pt x="170" y="133"/>
                  <a:pt x="168" y="134"/>
                </a:cubicBezTo>
                <a:cubicBezTo>
                  <a:pt x="165" y="135"/>
                  <a:pt x="164" y="137"/>
                  <a:pt x="164" y="140"/>
                </a:cubicBezTo>
                <a:cubicBezTo>
                  <a:pt x="165" y="141"/>
                  <a:pt x="170" y="165"/>
                  <a:pt x="190" y="168"/>
                </a:cubicBezTo>
                <a:cubicBezTo>
                  <a:pt x="190" y="235"/>
                  <a:pt x="190" y="235"/>
                  <a:pt x="190" y="235"/>
                </a:cubicBezTo>
                <a:cubicBezTo>
                  <a:pt x="165" y="235"/>
                  <a:pt x="165" y="235"/>
                  <a:pt x="165" y="235"/>
                </a:cubicBezTo>
                <a:cubicBezTo>
                  <a:pt x="164" y="207"/>
                  <a:pt x="156" y="194"/>
                  <a:pt x="151" y="188"/>
                </a:cubicBezTo>
                <a:cubicBezTo>
                  <a:pt x="139" y="176"/>
                  <a:pt x="132" y="158"/>
                  <a:pt x="132" y="141"/>
                </a:cubicBezTo>
                <a:cubicBezTo>
                  <a:pt x="132" y="107"/>
                  <a:pt x="160" y="79"/>
                  <a:pt x="194" y="79"/>
                </a:cubicBezTo>
                <a:cubicBezTo>
                  <a:pt x="229" y="79"/>
                  <a:pt x="257" y="107"/>
                  <a:pt x="257" y="141"/>
                </a:cubicBezTo>
                <a:cubicBezTo>
                  <a:pt x="257" y="158"/>
                  <a:pt x="250" y="176"/>
                  <a:pt x="237" y="188"/>
                </a:cubicBezTo>
                <a:close/>
                <a:moveTo>
                  <a:pt x="407" y="250"/>
                </a:moveTo>
                <a:cubicBezTo>
                  <a:pt x="395" y="232"/>
                  <a:pt x="374" y="197"/>
                  <a:pt x="372" y="188"/>
                </a:cubicBezTo>
                <a:cubicBezTo>
                  <a:pt x="373" y="187"/>
                  <a:pt x="373" y="185"/>
                  <a:pt x="374" y="183"/>
                </a:cubicBezTo>
                <a:cubicBezTo>
                  <a:pt x="376" y="176"/>
                  <a:pt x="379" y="166"/>
                  <a:pt x="379" y="158"/>
                </a:cubicBezTo>
                <a:cubicBezTo>
                  <a:pt x="379" y="146"/>
                  <a:pt x="377" y="129"/>
                  <a:pt x="374" y="118"/>
                </a:cubicBezTo>
                <a:cubicBezTo>
                  <a:pt x="373" y="112"/>
                  <a:pt x="364" y="83"/>
                  <a:pt x="338" y="55"/>
                </a:cubicBezTo>
                <a:cubicBezTo>
                  <a:pt x="303" y="18"/>
                  <a:pt x="255" y="0"/>
                  <a:pt x="193" y="0"/>
                </a:cubicBezTo>
                <a:cubicBezTo>
                  <a:pt x="65" y="0"/>
                  <a:pt x="0" y="56"/>
                  <a:pt x="0" y="167"/>
                </a:cubicBezTo>
                <a:cubicBezTo>
                  <a:pt x="0" y="231"/>
                  <a:pt x="37" y="266"/>
                  <a:pt x="61" y="288"/>
                </a:cubicBezTo>
                <a:cubicBezTo>
                  <a:pt x="70" y="297"/>
                  <a:pt x="78" y="304"/>
                  <a:pt x="80" y="310"/>
                </a:cubicBezTo>
                <a:cubicBezTo>
                  <a:pt x="97" y="376"/>
                  <a:pt x="82" y="429"/>
                  <a:pt x="72" y="454"/>
                </a:cubicBezTo>
                <a:cubicBezTo>
                  <a:pt x="71" y="456"/>
                  <a:pt x="72" y="459"/>
                  <a:pt x="74" y="460"/>
                </a:cubicBezTo>
                <a:cubicBezTo>
                  <a:pt x="112" y="480"/>
                  <a:pt x="154" y="491"/>
                  <a:pt x="197" y="491"/>
                </a:cubicBezTo>
                <a:cubicBezTo>
                  <a:pt x="217" y="491"/>
                  <a:pt x="236" y="489"/>
                  <a:pt x="256" y="484"/>
                </a:cubicBezTo>
                <a:cubicBezTo>
                  <a:pt x="258" y="484"/>
                  <a:pt x="259" y="482"/>
                  <a:pt x="259" y="480"/>
                </a:cubicBezTo>
                <a:cubicBezTo>
                  <a:pt x="259" y="438"/>
                  <a:pt x="260" y="406"/>
                  <a:pt x="262" y="396"/>
                </a:cubicBezTo>
                <a:cubicBezTo>
                  <a:pt x="280" y="401"/>
                  <a:pt x="335" y="413"/>
                  <a:pt x="345" y="413"/>
                </a:cubicBezTo>
                <a:cubicBezTo>
                  <a:pt x="346" y="413"/>
                  <a:pt x="347" y="413"/>
                  <a:pt x="347" y="413"/>
                </a:cubicBezTo>
                <a:cubicBezTo>
                  <a:pt x="355" y="413"/>
                  <a:pt x="374" y="413"/>
                  <a:pt x="378" y="391"/>
                </a:cubicBezTo>
                <a:cubicBezTo>
                  <a:pt x="381" y="380"/>
                  <a:pt x="380" y="370"/>
                  <a:pt x="379" y="364"/>
                </a:cubicBezTo>
                <a:cubicBezTo>
                  <a:pt x="379" y="362"/>
                  <a:pt x="378" y="360"/>
                  <a:pt x="378" y="360"/>
                </a:cubicBezTo>
                <a:cubicBezTo>
                  <a:pt x="379" y="356"/>
                  <a:pt x="382" y="352"/>
                  <a:pt x="384" y="348"/>
                </a:cubicBezTo>
                <a:cubicBezTo>
                  <a:pt x="386" y="344"/>
                  <a:pt x="387" y="342"/>
                  <a:pt x="388" y="339"/>
                </a:cubicBezTo>
                <a:cubicBezTo>
                  <a:pt x="388" y="337"/>
                  <a:pt x="387" y="333"/>
                  <a:pt x="386" y="330"/>
                </a:cubicBezTo>
                <a:cubicBezTo>
                  <a:pt x="389" y="327"/>
                  <a:pt x="393" y="323"/>
                  <a:pt x="394" y="319"/>
                </a:cubicBezTo>
                <a:cubicBezTo>
                  <a:pt x="394" y="315"/>
                  <a:pt x="392" y="310"/>
                  <a:pt x="390" y="305"/>
                </a:cubicBezTo>
                <a:cubicBezTo>
                  <a:pt x="390" y="305"/>
                  <a:pt x="390" y="305"/>
                  <a:pt x="390" y="304"/>
                </a:cubicBezTo>
                <a:cubicBezTo>
                  <a:pt x="390" y="303"/>
                  <a:pt x="390" y="299"/>
                  <a:pt x="390" y="294"/>
                </a:cubicBezTo>
                <a:cubicBezTo>
                  <a:pt x="396" y="293"/>
                  <a:pt x="406" y="291"/>
                  <a:pt x="409" y="289"/>
                </a:cubicBezTo>
                <a:cubicBezTo>
                  <a:pt x="415" y="286"/>
                  <a:pt x="419" y="277"/>
                  <a:pt x="419" y="272"/>
                </a:cubicBezTo>
                <a:cubicBezTo>
                  <a:pt x="419" y="270"/>
                  <a:pt x="418" y="270"/>
                  <a:pt x="407" y="250"/>
                </a:cubicBezTo>
                <a:close/>
                <a:moveTo>
                  <a:pt x="405" y="281"/>
                </a:moveTo>
                <a:cubicBezTo>
                  <a:pt x="403" y="282"/>
                  <a:pt x="393" y="284"/>
                  <a:pt x="385" y="286"/>
                </a:cubicBezTo>
                <a:cubicBezTo>
                  <a:pt x="383" y="286"/>
                  <a:pt x="381" y="288"/>
                  <a:pt x="381" y="290"/>
                </a:cubicBezTo>
                <a:cubicBezTo>
                  <a:pt x="380" y="305"/>
                  <a:pt x="380" y="306"/>
                  <a:pt x="380" y="307"/>
                </a:cubicBezTo>
                <a:cubicBezTo>
                  <a:pt x="381" y="308"/>
                  <a:pt x="381" y="308"/>
                  <a:pt x="382" y="310"/>
                </a:cubicBezTo>
                <a:cubicBezTo>
                  <a:pt x="384" y="314"/>
                  <a:pt x="385" y="316"/>
                  <a:pt x="385" y="317"/>
                </a:cubicBezTo>
                <a:cubicBezTo>
                  <a:pt x="384" y="319"/>
                  <a:pt x="381" y="322"/>
                  <a:pt x="377" y="325"/>
                </a:cubicBezTo>
                <a:cubicBezTo>
                  <a:pt x="376" y="326"/>
                  <a:pt x="375" y="329"/>
                  <a:pt x="376" y="331"/>
                </a:cubicBezTo>
                <a:cubicBezTo>
                  <a:pt x="377" y="334"/>
                  <a:pt x="378" y="337"/>
                  <a:pt x="378" y="338"/>
                </a:cubicBezTo>
                <a:cubicBezTo>
                  <a:pt x="378" y="339"/>
                  <a:pt x="377" y="342"/>
                  <a:pt x="375" y="344"/>
                </a:cubicBezTo>
                <a:cubicBezTo>
                  <a:pt x="373" y="348"/>
                  <a:pt x="371" y="353"/>
                  <a:pt x="369" y="357"/>
                </a:cubicBezTo>
                <a:cubicBezTo>
                  <a:pt x="369" y="359"/>
                  <a:pt x="369" y="362"/>
                  <a:pt x="369" y="365"/>
                </a:cubicBezTo>
                <a:cubicBezTo>
                  <a:pt x="370" y="371"/>
                  <a:pt x="371" y="379"/>
                  <a:pt x="369" y="389"/>
                </a:cubicBezTo>
                <a:cubicBezTo>
                  <a:pt x="367" y="401"/>
                  <a:pt x="359" y="404"/>
                  <a:pt x="347" y="404"/>
                </a:cubicBezTo>
                <a:cubicBezTo>
                  <a:pt x="347" y="404"/>
                  <a:pt x="346" y="404"/>
                  <a:pt x="345" y="404"/>
                </a:cubicBezTo>
                <a:cubicBezTo>
                  <a:pt x="335" y="403"/>
                  <a:pt x="271" y="389"/>
                  <a:pt x="261" y="386"/>
                </a:cubicBezTo>
                <a:cubicBezTo>
                  <a:pt x="259" y="386"/>
                  <a:pt x="257" y="386"/>
                  <a:pt x="256" y="387"/>
                </a:cubicBezTo>
                <a:cubicBezTo>
                  <a:pt x="250" y="394"/>
                  <a:pt x="249" y="449"/>
                  <a:pt x="250" y="476"/>
                </a:cubicBezTo>
                <a:cubicBezTo>
                  <a:pt x="193" y="488"/>
                  <a:pt x="133" y="480"/>
                  <a:pt x="83" y="454"/>
                </a:cubicBezTo>
                <a:cubicBezTo>
                  <a:pt x="93" y="426"/>
                  <a:pt x="105" y="373"/>
                  <a:pt x="89" y="307"/>
                </a:cubicBezTo>
                <a:cubicBezTo>
                  <a:pt x="87" y="299"/>
                  <a:pt x="79" y="292"/>
                  <a:pt x="68" y="282"/>
                </a:cubicBezTo>
                <a:cubicBezTo>
                  <a:pt x="44" y="260"/>
                  <a:pt x="9" y="227"/>
                  <a:pt x="9" y="167"/>
                </a:cubicBezTo>
                <a:cubicBezTo>
                  <a:pt x="9" y="119"/>
                  <a:pt x="22" y="82"/>
                  <a:pt x="47" y="56"/>
                </a:cubicBezTo>
                <a:cubicBezTo>
                  <a:pt x="78" y="25"/>
                  <a:pt x="127" y="9"/>
                  <a:pt x="193" y="9"/>
                </a:cubicBezTo>
                <a:cubicBezTo>
                  <a:pt x="252" y="9"/>
                  <a:pt x="298" y="27"/>
                  <a:pt x="331" y="61"/>
                </a:cubicBezTo>
                <a:cubicBezTo>
                  <a:pt x="357" y="88"/>
                  <a:pt x="364" y="117"/>
                  <a:pt x="365" y="120"/>
                </a:cubicBezTo>
                <a:cubicBezTo>
                  <a:pt x="367" y="130"/>
                  <a:pt x="370" y="147"/>
                  <a:pt x="370" y="158"/>
                </a:cubicBezTo>
                <a:cubicBezTo>
                  <a:pt x="370" y="165"/>
                  <a:pt x="367" y="174"/>
                  <a:pt x="365" y="180"/>
                </a:cubicBezTo>
                <a:cubicBezTo>
                  <a:pt x="363" y="185"/>
                  <a:pt x="363" y="187"/>
                  <a:pt x="363" y="189"/>
                </a:cubicBezTo>
                <a:cubicBezTo>
                  <a:pt x="364" y="198"/>
                  <a:pt x="380" y="224"/>
                  <a:pt x="399" y="255"/>
                </a:cubicBezTo>
                <a:cubicBezTo>
                  <a:pt x="403" y="263"/>
                  <a:pt x="408" y="271"/>
                  <a:pt x="409" y="273"/>
                </a:cubicBezTo>
                <a:cubicBezTo>
                  <a:pt x="409" y="275"/>
                  <a:pt x="406" y="280"/>
                  <a:pt x="405" y="28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045185" y="3979164"/>
            <a:ext cx="1070527" cy="1070527"/>
          </a:xfrm>
          <a:prstGeom prst="ellipse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24816" y="4175277"/>
            <a:ext cx="711268" cy="677021"/>
          </a:xfrm>
          <a:custGeom>
            <a:avLst/>
            <a:gdLst>
              <a:gd name="T0" fmla="*/ 704 w 706"/>
              <a:gd name="T1" fmla="*/ 161 h 672"/>
              <a:gd name="T2" fmla="*/ 634 w 706"/>
              <a:gd name="T3" fmla="*/ 72 h 672"/>
              <a:gd name="T4" fmla="*/ 629 w 706"/>
              <a:gd name="T5" fmla="*/ 70 h 672"/>
              <a:gd name="T6" fmla="*/ 360 w 706"/>
              <a:gd name="T7" fmla="*/ 70 h 672"/>
              <a:gd name="T8" fmla="*/ 360 w 706"/>
              <a:gd name="T9" fmla="*/ 7 h 672"/>
              <a:gd name="T10" fmla="*/ 353 w 706"/>
              <a:gd name="T11" fmla="*/ 0 h 672"/>
              <a:gd name="T12" fmla="*/ 346 w 706"/>
              <a:gd name="T13" fmla="*/ 7 h 672"/>
              <a:gd name="T14" fmla="*/ 346 w 706"/>
              <a:gd name="T15" fmla="*/ 70 h 672"/>
              <a:gd name="T16" fmla="*/ 129 w 706"/>
              <a:gd name="T17" fmla="*/ 70 h 672"/>
              <a:gd name="T18" fmla="*/ 122 w 706"/>
              <a:gd name="T19" fmla="*/ 77 h 672"/>
              <a:gd name="T20" fmla="*/ 122 w 706"/>
              <a:gd name="T21" fmla="*/ 253 h 672"/>
              <a:gd name="T22" fmla="*/ 129 w 706"/>
              <a:gd name="T23" fmla="*/ 260 h 672"/>
              <a:gd name="T24" fmla="*/ 346 w 706"/>
              <a:gd name="T25" fmla="*/ 260 h 672"/>
              <a:gd name="T26" fmla="*/ 346 w 706"/>
              <a:gd name="T27" fmla="*/ 329 h 672"/>
              <a:gd name="T28" fmla="*/ 77 w 706"/>
              <a:gd name="T29" fmla="*/ 329 h 672"/>
              <a:gd name="T30" fmla="*/ 72 w 706"/>
              <a:gd name="T31" fmla="*/ 332 h 672"/>
              <a:gd name="T32" fmla="*/ 2 w 706"/>
              <a:gd name="T33" fmla="*/ 420 h 672"/>
              <a:gd name="T34" fmla="*/ 2 w 706"/>
              <a:gd name="T35" fmla="*/ 429 h 672"/>
              <a:gd name="T36" fmla="*/ 72 w 706"/>
              <a:gd name="T37" fmla="*/ 517 h 672"/>
              <a:gd name="T38" fmla="*/ 77 w 706"/>
              <a:gd name="T39" fmla="*/ 519 h 672"/>
              <a:gd name="T40" fmla="*/ 346 w 706"/>
              <a:gd name="T41" fmla="*/ 519 h 672"/>
              <a:gd name="T42" fmla="*/ 346 w 706"/>
              <a:gd name="T43" fmla="*/ 665 h 672"/>
              <a:gd name="T44" fmla="*/ 353 w 706"/>
              <a:gd name="T45" fmla="*/ 672 h 672"/>
              <a:gd name="T46" fmla="*/ 360 w 706"/>
              <a:gd name="T47" fmla="*/ 665 h 672"/>
              <a:gd name="T48" fmla="*/ 360 w 706"/>
              <a:gd name="T49" fmla="*/ 519 h 672"/>
              <a:gd name="T50" fmla="*/ 577 w 706"/>
              <a:gd name="T51" fmla="*/ 519 h 672"/>
              <a:gd name="T52" fmla="*/ 584 w 706"/>
              <a:gd name="T53" fmla="*/ 512 h 672"/>
              <a:gd name="T54" fmla="*/ 584 w 706"/>
              <a:gd name="T55" fmla="*/ 336 h 672"/>
              <a:gd name="T56" fmla="*/ 577 w 706"/>
              <a:gd name="T57" fmla="*/ 329 h 672"/>
              <a:gd name="T58" fmla="*/ 360 w 706"/>
              <a:gd name="T59" fmla="*/ 329 h 672"/>
              <a:gd name="T60" fmla="*/ 360 w 706"/>
              <a:gd name="T61" fmla="*/ 260 h 672"/>
              <a:gd name="T62" fmla="*/ 629 w 706"/>
              <a:gd name="T63" fmla="*/ 260 h 672"/>
              <a:gd name="T64" fmla="*/ 634 w 706"/>
              <a:gd name="T65" fmla="*/ 257 h 672"/>
              <a:gd name="T66" fmla="*/ 704 w 706"/>
              <a:gd name="T67" fmla="*/ 169 h 672"/>
              <a:gd name="T68" fmla="*/ 704 w 706"/>
              <a:gd name="T69" fmla="*/ 161 h 672"/>
              <a:gd name="T70" fmla="*/ 570 w 706"/>
              <a:gd name="T71" fmla="*/ 505 h 672"/>
              <a:gd name="T72" fmla="*/ 80 w 706"/>
              <a:gd name="T73" fmla="*/ 505 h 672"/>
              <a:gd name="T74" fmla="*/ 16 w 706"/>
              <a:gd name="T75" fmla="*/ 424 h 672"/>
              <a:gd name="T76" fmla="*/ 80 w 706"/>
              <a:gd name="T77" fmla="*/ 343 h 672"/>
              <a:gd name="T78" fmla="*/ 353 w 706"/>
              <a:gd name="T79" fmla="*/ 343 h 672"/>
              <a:gd name="T80" fmla="*/ 353 w 706"/>
              <a:gd name="T81" fmla="*/ 343 h 672"/>
              <a:gd name="T82" fmla="*/ 353 w 706"/>
              <a:gd name="T83" fmla="*/ 343 h 672"/>
              <a:gd name="T84" fmla="*/ 570 w 706"/>
              <a:gd name="T85" fmla="*/ 343 h 672"/>
              <a:gd name="T86" fmla="*/ 570 w 706"/>
              <a:gd name="T87" fmla="*/ 505 h 672"/>
              <a:gd name="T88" fmla="*/ 626 w 706"/>
              <a:gd name="T89" fmla="*/ 246 h 672"/>
              <a:gd name="T90" fmla="*/ 136 w 706"/>
              <a:gd name="T91" fmla="*/ 246 h 672"/>
              <a:gd name="T92" fmla="*/ 136 w 706"/>
              <a:gd name="T93" fmla="*/ 84 h 672"/>
              <a:gd name="T94" fmla="*/ 626 w 706"/>
              <a:gd name="T95" fmla="*/ 84 h 672"/>
              <a:gd name="T96" fmla="*/ 690 w 706"/>
              <a:gd name="T97" fmla="*/ 165 h 672"/>
              <a:gd name="T98" fmla="*/ 626 w 706"/>
              <a:gd name="T99" fmla="*/ 246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06" h="672">
                <a:moveTo>
                  <a:pt x="704" y="161"/>
                </a:moveTo>
                <a:cubicBezTo>
                  <a:pt x="634" y="72"/>
                  <a:pt x="634" y="72"/>
                  <a:pt x="634" y="72"/>
                </a:cubicBezTo>
                <a:cubicBezTo>
                  <a:pt x="633" y="71"/>
                  <a:pt x="631" y="70"/>
                  <a:pt x="629" y="70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0" y="7"/>
                  <a:pt x="360" y="7"/>
                  <a:pt x="360" y="7"/>
                </a:cubicBezTo>
                <a:cubicBezTo>
                  <a:pt x="360" y="3"/>
                  <a:pt x="357" y="0"/>
                  <a:pt x="353" y="0"/>
                </a:cubicBezTo>
                <a:cubicBezTo>
                  <a:pt x="349" y="0"/>
                  <a:pt x="346" y="3"/>
                  <a:pt x="346" y="7"/>
                </a:cubicBezTo>
                <a:cubicBezTo>
                  <a:pt x="346" y="70"/>
                  <a:pt x="346" y="70"/>
                  <a:pt x="346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6" y="70"/>
                  <a:pt x="122" y="73"/>
                  <a:pt x="122" y="77"/>
                </a:cubicBezTo>
                <a:cubicBezTo>
                  <a:pt x="122" y="253"/>
                  <a:pt x="122" y="253"/>
                  <a:pt x="122" y="253"/>
                </a:cubicBezTo>
                <a:cubicBezTo>
                  <a:pt x="122" y="257"/>
                  <a:pt x="126" y="260"/>
                  <a:pt x="129" y="260"/>
                </a:cubicBezTo>
                <a:cubicBezTo>
                  <a:pt x="346" y="260"/>
                  <a:pt x="346" y="260"/>
                  <a:pt x="346" y="260"/>
                </a:cubicBezTo>
                <a:cubicBezTo>
                  <a:pt x="346" y="329"/>
                  <a:pt x="346" y="329"/>
                  <a:pt x="346" y="329"/>
                </a:cubicBezTo>
                <a:cubicBezTo>
                  <a:pt x="77" y="329"/>
                  <a:pt x="77" y="329"/>
                  <a:pt x="77" y="329"/>
                </a:cubicBezTo>
                <a:cubicBezTo>
                  <a:pt x="75" y="329"/>
                  <a:pt x="73" y="330"/>
                  <a:pt x="72" y="332"/>
                </a:cubicBezTo>
                <a:cubicBezTo>
                  <a:pt x="2" y="420"/>
                  <a:pt x="2" y="420"/>
                  <a:pt x="2" y="420"/>
                </a:cubicBezTo>
                <a:cubicBezTo>
                  <a:pt x="0" y="423"/>
                  <a:pt x="0" y="426"/>
                  <a:pt x="2" y="429"/>
                </a:cubicBezTo>
                <a:cubicBezTo>
                  <a:pt x="72" y="517"/>
                  <a:pt x="72" y="517"/>
                  <a:pt x="72" y="517"/>
                </a:cubicBezTo>
                <a:cubicBezTo>
                  <a:pt x="73" y="519"/>
                  <a:pt x="75" y="519"/>
                  <a:pt x="77" y="519"/>
                </a:cubicBezTo>
                <a:cubicBezTo>
                  <a:pt x="346" y="519"/>
                  <a:pt x="346" y="519"/>
                  <a:pt x="346" y="519"/>
                </a:cubicBezTo>
                <a:cubicBezTo>
                  <a:pt x="346" y="665"/>
                  <a:pt x="346" y="665"/>
                  <a:pt x="346" y="665"/>
                </a:cubicBezTo>
                <a:cubicBezTo>
                  <a:pt x="346" y="669"/>
                  <a:pt x="349" y="672"/>
                  <a:pt x="353" y="672"/>
                </a:cubicBezTo>
                <a:cubicBezTo>
                  <a:pt x="357" y="672"/>
                  <a:pt x="360" y="669"/>
                  <a:pt x="360" y="665"/>
                </a:cubicBezTo>
                <a:cubicBezTo>
                  <a:pt x="360" y="519"/>
                  <a:pt x="360" y="519"/>
                  <a:pt x="360" y="519"/>
                </a:cubicBezTo>
                <a:cubicBezTo>
                  <a:pt x="577" y="519"/>
                  <a:pt x="577" y="519"/>
                  <a:pt x="577" y="519"/>
                </a:cubicBezTo>
                <a:cubicBezTo>
                  <a:pt x="580" y="519"/>
                  <a:pt x="584" y="516"/>
                  <a:pt x="584" y="512"/>
                </a:cubicBezTo>
                <a:cubicBezTo>
                  <a:pt x="584" y="336"/>
                  <a:pt x="584" y="336"/>
                  <a:pt x="584" y="336"/>
                </a:cubicBezTo>
                <a:cubicBezTo>
                  <a:pt x="584" y="332"/>
                  <a:pt x="580" y="329"/>
                  <a:pt x="577" y="329"/>
                </a:cubicBezTo>
                <a:cubicBezTo>
                  <a:pt x="360" y="329"/>
                  <a:pt x="360" y="329"/>
                  <a:pt x="360" y="329"/>
                </a:cubicBezTo>
                <a:cubicBezTo>
                  <a:pt x="360" y="260"/>
                  <a:pt x="360" y="260"/>
                  <a:pt x="360" y="260"/>
                </a:cubicBezTo>
                <a:cubicBezTo>
                  <a:pt x="629" y="260"/>
                  <a:pt x="629" y="260"/>
                  <a:pt x="629" y="260"/>
                </a:cubicBezTo>
                <a:cubicBezTo>
                  <a:pt x="631" y="260"/>
                  <a:pt x="633" y="259"/>
                  <a:pt x="634" y="257"/>
                </a:cubicBezTo>
                <a:cubicBezTo>
                  <a:pt x="704" y="169"/>
                  <a:pt x="704" y="169"/>
                  <a:pt x="704" y="169"/>
                </a:cubicBezTo>
                <a:cubicBezTo>
                  <a:pt x="706" y="167"/>
                  <a:pt x="706" y="163"/>
                  <a:pt x="704" y="161"/>
                </a:cubicBezTo>
                <a:close/>
                <a:moveTo>
                  <a:pt x="570" y="505"/>
                </a:moveTo>
                <a:cubicBezTo>
                  <a:pt x="80" y="505"/>
                  <a:pt x="80" y="505"/>
                  <a:pt x="80" y="505"/>
                </a:cubicBezTo>
                <a:cubicBezTo>
                  <a:pt x="16" y="424"/>
                  <a:pt x="16" y="424"/>
                  <a:pt x="16" y="424"/>
                </a:cubicBezTo>
                <a:cubicBezTo>
                  <a:pt x="80" y="343"/>
                  <a:pt x="80" y="343"/>
                  <a:pt x="80" y="343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570" y="343"/>
                  <a:pt x="570" y="343"/>
                  <a:pt x="570" y="343"/>
                </a:cubicBezTo>
                <a:lnTo>
                  <a:pt x="570" y="505"/>
                </a:lnTo>
                <a:close/>
                <a:moveTo>
                  <a:pt x="626" y="246"/>
                </a:moveTo>
                <a:cubicBezTo>
                  <a:pt x="136" y="246"/>
                  <a:pt x="136" y="246"/>
                  <a:pt x="136" y="246"/>
                </a:cubicBezTo>
                <a:cubicBezTo>
                  <a:pt x="136" y="84"/>
                  <a:pt x="136" y="84"/>
                  <a:pt x="136" y="84"/>
                </a:cubicBezTo>
                <a:cubicBezTo>
                  <a:pt x="626" y="84"/>
                  <a:pt x="626" y="84"/>
                  <a:pt x="626" y="84"/>
                </a:cubicBezTo>
                <a:cubicBezTo>
                  <a:pt x="690" y="165"/>
                  <a:pt x="690" y="165"/>
                  <a:pt x="690" y="165"/>
                </a:cubicBezTo>
                <a:lnTo>
                  <a:pt x="626" y="2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76288" y="2209506"/>
            <a:ext cx="1070527" cy="1070527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70824" y="2464033"/>
            <a:ext cx="680292" cy="561474"/>
          </a:xfrm>
          <a:custGeom>
            <a:avLst/>
            <a:gdLst>
              <a:gd name="T0" fmla="*/ 466 w 675"/>
              <a:gd name="T1" fmla="*/ 403 h 557"/>
              <a:gd name="T2" fmla="*/ 270 w 675"/>
              <a:gd name="T3" fmla="*/ 403 h 557"/>
              <a:gd name="T4" fmla="*/ 368 w 675"/>
              <a:gd name="T5" fmla="*/ 304 h 557"/>
              <a:gd name="T6" fmla="*/ 368 w 675"/>
              <a:gd name="T7" fmla="*/ 502 h 557"/>
              <a:gd name="T8" fmla="*/ 368 w 675"/>
              <a:gd name="T9" fmla="*/ 304 h 557"/>
              <a:gd name="T10" fmla="*/ 598 w 675"/>
              <a:gd name="T11" fmla="*/ 406 h 557"/>
              <a:gd name="T12" fmla="*/ 514 w 675"/>
              <a:gd name="T13" fmla="*/ 406 h 557"/>
              <a:gd name="T14" fmla="*/ 556 w 675"/>
              <a:gd name="T15" fmla="*/ 378 h 557"/>
              <a:gd name="T16" fmla="*/ 556 w 675"/>
              <a:gd name="T17" fmla="*/ 435 h 557"/>
              <a:gd name="T18" fmla="*/ 556 w 675"/>
              <a:gd name="T19" fmla="*/ 378 h 557"/>
              <a:gd name="T20" fmla="*/ 226 w 675"/>
              <a:gd name="T21" fmla="*/ 406 h 557"/>
              <a:gd name="T22" fmla="*/ 142 w 675"/>
              <a:gd name="T23" fmla="*/ 406 h 557"/>
              <a:gd name="T24" fmla="*/ 184 w 675"/>
              <a:gd name="T25" fmla="*/ 378 h 557"/>
              <a:gd name="T26" fmla="*/ 184 w 675"/>
              <a:gd name="T27" fmla="*/ 435 h 557"/>
              <a:gd name="T28" fmla="*/ 184 w 675"/>
              <a:gd name="T29" fmla="*/ 378 h 557"/>
              <a:gd name="T30" fmla="*/ 659 w 675"/>
              <a:gd name="T31" fmla="*/ 249 h 557"/>
              <a:gd name="T32" fmla="*/ 613 w 675"/>
              <a:gd name="T33" fmla="*/ 93 h 557"/>
              <a:gd name="T34" fmla="*/ 587 w 675"/>
              <a:gd name="T35" fmla="*/ 6 h 557"/>
              <a:gd name="T36" fmla="*/ 579 w 675"/>
              <a:gd name="T37" fmla="*/ 1 h 557"/>
              <a:gd name="T38" fmla="*/ 492 w 675"/>
              <a:gd name="T39" fmla="*/ 26 h 557"/>
              <a:gd name="T40" fmla="*/ 93 w 675"/>
              <a:gd name="T41" fmla="*/ 143 h 557"/>
              <a:gd name="T42" fmla="*/ 93 w 675"/>
              <a:gd name="T43" fmla="*/ 143 h 557"/>
              <a:gd name="T44" fmla="*/ 1 w 675"/>
              <a:gd name="T45" fmla="*/ 177 h 557"/>
              <a:gd name="T46" fmla="*/ 64 w 675"/>
              <a:gd name="T47" fmla="*/ 550 h 557"/>
              <a:gd name="T48" fmla="*/ 668 w 675"/>
              <a:gd name="T49" fmla="*/ 557 h 557"/>
              <a:gd name="T50" fmla="*/ 675 w 675"/>
              <a:gd name="T51" fmla="*/ 256 h 557"/>
              <a:gd name="T52" fmla="*/ 64 w 675"/>
              <a:gd name="T53" fmla="*/ 344 h 557"/>
              <a:gd name="T54" fmla="*/ 64 w 675"/>
              <a:gd name="T55" fmla="*/ 255 h 557"/>
              <a:gd name="T56" fmla="*/ 64 w 675"/>
              <a:gd name="T57" fmla="*/ 344 h 557"/>
              <a:gd name="T58" fmla="*/ 169 w 675"/>
              <a:gd name="T59" fmla="*/ 263 h 557"/>
              <a:gd name="T60" fmla="*/ 661 w 675"/>
              <a:gd name="T61" fmla="*/ 354 h 557"/>
              <a:gd name="T62" fmla="*/ 593 w 675"/>
              <a:gd name="T63" fmla="*/ 543 h 557"/>
              <a:gd name="T64" fmla="*/ 78 w 675"/>
              <a:gd name="T65" fmla="*/ 475 h 557"/>
              <a:gd name="T66" fmla="*/ 78 w 675"/>
              <a:gd name="T67" fmla="*/ 340 h 557"/>
              <a:gd name="T68" fmla="*/ 155 w 675"/>
              <a:gd name="T69" fmla="*/ 263 h 557"/>
              <a:gd name="T70" fmla="*/ 306 w 675"/>
              <a:gd name="T71" fmla="*/ 138 h 557"/>
              <a:gd name="T72" fmla="*/ 419 w 675"/>
              <a:gd name="T73" fmla="*/ 249 h 557"/>
              <a:gd name="T74" fmla="*/ 306 w 675"/>
              <a:gd name="T75" fmla="*/ 138 h 557"/>
              <a:gd name="T76" fmla="*/ 585 w 675"/>
              <a:gd name="T77" fmla="*/ 263 h 557"/>
              <a:gd name="T78" fmla="*/ 654 w 675"/>
              <a:gd name="T79" fmla="*/ 263 h 557"/>
              <a:gd name="T80" fmla="*/ 661 w 675"/>
              <a:gd name="T81" fmla="*/ 340 h 557"/>
              <a:gd name="T82" fmla="*/ 428 w 675"/>
              <a:gd name="T83" fmla="*/ 206 h 557"/>
              <a:gd name="T84" fmla="*/ 237 w 675"/>
              <a:gd name="T85" fmla="*/ 249 h 557"/>
              <a:gd name="T86" fmla="*/ 103 w 675"/>
              <a:gd name="T87" fmla="*/ 155 h 557"/>
              <a:gd name="T88" fmla="*/ 534 w 675"/>
              <a:gd name="T89" fmla="*/ 93 h 557"/>
              <a:gd name="T90" fmla="*/ 601 w 675"/>
              <a:gd name="T91" fmla="*/ 103 h 557"/>
              <a:gd name="T92" fmla="*/ 433 w 675"/>
              <a:gd name="T93" fmla="*/ 249 h 557"/>
              <a:gd name="T94" fmla="*/ 541 w 675"/>
              <a:gd name="T95" fmla="*/ 81 h 557"/>
              <a:gd name="T96" fmla="*/ 576 w 675"/>
              <a:gd name="T97" fmla="*/ 16 h 557"/>
              <a:gd name="T98" fmla="*/ 90 w 675"/>
              <a:gd name="T99" fmla="*/ 159 h 557"/>
              <a:gd name="T100" fmla="*/ 16 w 675"/>
              <a:gd name="T101" fmla="*/ 180 h 557"/>
              <a:gd name="T102" fmla="*/ 78 w 675"/>
              <a:gd name="T103" fmla="*/ 489 h 557"/>
              <a:gd name="T104" fmla="*/ 78 w 675"/>
              <a:gd name="T105" fmla="*/ 543 h 557"/>
              <a:gd name="T106" fmla="*/ 607 w 675"/>
              <a:gd name="T107" fmla="*/ 543 h 557"/>
              <a:gd name="T108" fmla="*/ 661 w 675"/>
              <a:gd name="T109" fmla="*/ 543 h 557"/>
              <a:gd name="T110" fmla="*/ 515 w 675"/>
              <a:gd name="T111" fmla="*/ 141 h 557"/>
              <a:gd name="T112" fmla="*/ 478 w 675"/>
              <a:gd name="T113" fmla="*/ 163 h 557"/>
              <a:gd name="T114" fmla="*/ 515 w 675"/>
              <a:gd name="T115" fmla="*/ 226 h 557"/>
              <a:gd name="T116" fmla="*/ 555 w 675"/>
              <a:gd name="T117" fmla="*/ 172 h 557"/>
              <a:gd name="T118" fmla="*/ 523 w 675"/>
              <a:gd name="T119" fmla="*/ 210 h 557"/>
              <a:gd name="T120" fmla="*/ 488 w 675"/>
              <a:gd name="T121" fmla="*/ 191 h 557"/>
              <a:gd name="T122" fmla="*/ 507 w 675"/>
              <a:gd name="T123" fmla="*/ 157 h 557"/>
              <a:gd name="T124" fmla="*/ 542 w 675"/>
              <a:gd name="T125" fmla="*/ 176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5" h="557">
                <a:moveTo>
                  <a:pt x="368" y="516"/>
                </a:moveTo>
                <a:cubicBezTo>
                  <a:pt x="422" y="516"/>
                  <a:pt x="466" y="465"/>
                  <a:pt x="466" y="403"/>
                </a:cubicBezTo>
                <a:cubicBezTo>
                  <a:pt x="466" y="341"/>
                  <a:pt x="422" y="290"/>
                  <a:pt x="368" y="290"/>
                </a:cubicBezTo>
                <a:cubicBezTo>
                  <a:pt x="314" y="290"/>
                  <a:pt x="270" y="341"/>
                  <a:pt x="270" y="403"/>
                </a:cubicBezTo>
                <a:cubicBezTo>
                  <a:pt x="270" y="465"/>
                  <a:pt x="314" y="516"/>
                  <a:pt x="368" y="516"/>
                </a:cubicBezTo>
                <a:close/>
                <a:moveTo>
                  <a:pt x="368" y="304"/>
                </a:moveTo>
                <a:cubicBezTo>
                  <a:pt x="414" y="304"/>
                  <a:pt x="452" y="349"/>
                  <a:pt x="452" y="403"/>
                </a:cubicBezTo>
                <a:cubicBezTo>
                  <a:pt x="452" y="458"/>
                  <a:pt x="414" y="502"/>
                  <a:pt x="368" y="502"/>
                </a:cubicBezTo>
                <a:cubicBezTo>
                  <a:pt x="322" y="502"/>
                  <a:pt x="284" y="458"/>
                  <a:pt x="284" y="403"/>
                </a:cubicBezTo>
                <a:cubicBezTo>
                  <a:pt x="284" y="349"/>
                  <a:pt x="322" y="304"/>
                  <a:pt x="368" y="304"/>
                </a:cubicBezTo>
                <a:close/>
                <a:moveTo>
                  <a:pt x="556" y="449"/>
                </a:moveTo>
                <a:cubicBezTo>
                  <a:pt x="579" y="449"/>
                  <a:pt x="598" y="430"/>
                  <a:pt x="598" y="406"/>
                </a:cubicBezTo>
                <a:cubicBezTo>
                  <a:pt x="598" y="383"/>
                  <a:pt x="579" y="364"/>
                  <a:pt x="556" y="364"/>
                </a:cubicBezTo>
                <a:cubicBezTo>
                  <a:pt x="533" y="364"/>
                  <a:pt x="514" y="383"/>
                  <a:pt x="514" y="406"/>
                </a:cubicBezTo>
                <a:cubicBezTo>
                  <a:pt x="514" y="430"/>
                  <a:pt x="533" y="449"/>
                  <a:pt x="556" y="449"/>
                </a:cubicBezTo>
                <a:close/>
                <a:moveTo>
                  <a:pt x="556" y="378"/>
                </a:moveTo>
                <a:cubicBezTo>
                  <a:pt x="571" y="378"/>
                  <a:pt x="584" y="391"/>
                  <a:pt x="584" y="406"/>
                </a:cubicBezTo>
                <a:cubicBezTo>
                  <a:pt x="584" y="422"/>
                  <a:pt x="571" y="435"/>
                  <a:pt x="556" y="435"/>
                </a:cubicBezTo>
                <a:cubicBezTo>
                  <a:pt x="540" y="435"/>
                  <a:pt x="528" y="422"/>
                  <a:pt x="528" y="406"/>
                </a:cubicBezTo>
                <a:cubicBezTo>
                  <a:pt x="528" y="391"/>
                  <a:pt x="540" y="378"/>
                  <a:pt x="556" y="378"/>
                </a:cubicBezTo>
                <a:close/>
                <a:moveTo>
                  <a:pt x="184" y="449"/>
                </a:moveTo>
                <a:cubicBezTo>
                  <a:pt x="207" y="449"/>
                  <a:pt x="226" y="430"/>
                  <a:pt x="226" y="406"/>
                </a:cubicBezTo>
                <a:cubicBezTo>
                  <a:pt x="226" y="383"/>
                  <a:pt x="207" y="364"/>
                  <a:pt x="184" y="364"/>
                </a:cubicBezTo>
                <a:cubicBezTo>
                  <a:pt x="161" y="364"/>
                  <a:pt x="142" y="383"/>
                  <a:pt x="142" y="406"/>
                </a:cubicBezTo>
                <a:cubicBezTo>
                  <a:pt x="142" y="430"/>
                  <a:pt x="161" y="449"/>
                  <a:pt x="184" y="449"/>
                </a:cubicBezTo>
                <a:close/>
                <a:moveTo>
                  <a:pt x="184" y="378"/>
                </a:moveTo>
                <a:cubicBezTo>
                  <a:pt x="199" y="378"/>
                  <a:pt x="212" y="391"/>
                  <a:pt x="212" y="406"/>
                </a:cubicBezTo>
                <a:cubicBezTo>
                  <a:pt x="212" y="422"/>
                  <a:pt x="199" y="435"/>
                  <a:pt x="184" y="435"/>
                </a:cubicBezTo>
                <a:cubicBezTo>
                  <a:pt x="168" y="435"/>
                  <a:pt x="156" y="422"/>
                  <a:pt x="156" y="406"/>
                </a:cubicBezTo>
                <a:cubicBezTo>
                  <a:pt x="156" y="391"/>
                  <a:pt x="168" y="378"/>
                  <a:pt x="184" y="378"/>
                </a:cubicBezTo>
                <a:close/>
                <a:moveTo>
                  <a:pt x="668" y="249"/>
                </a:moveTo>
                <a:cubicBezTo>
                  <a:pt x="659" y="249"/>
                  <a:pt x="659" y="249"/>
                  <a:pt x="659" y="249"/>
                </a:cubicBezTo>
                <a:cubicBezTo>
                  <a:pt x="613" y="93"/>
                  <a:pt x="613" y="93"/>
                  <a:pt x="613" y="93"/>
                </a:cubicBezTo>
                <a:cubicBezTo>
                  <a:pt x="613" y="93"/>
                  <a:pt x="613" y="93"/>
                  <a:pt x="613" y="93"/>
                </a:cubicBezTo>
                <a:cubicBezTo>
                  <a:pt x="613" y="93"/>
                  <a:pt x="613" y="93"/>
                  <a:pt x="613" y="93"/>
                </a:cubicBezTo>
                <a:cubicBezTo>
                  <a:pt x="587" y="6"/>
                  <a:pt x="587" y="6"/>
                  <a:pt x="587" y="6"/>
                </a:cubicBezTo>
                <a:cubicBezTo>
                  <a:pt x="587" y="4"/>
                  <a:pt x="586" y="2"/>
                  <a:pt x="584" y="1"/>
                </a:cubicBezTo>
                <a:cubicBezTo>
                  <a:pt x="582" y="1"/>
                  <a:pt x="581" y="0"/>
                  <a:pt x="579" y="1"/>
                </a:cubicBezTo>
                <a:cubicBezTo>
                  <a:pt x="492" y="26"/>
                  <a:pt x="492" y="26"/>
                  <a:pt x="492" y="26"/>
                </a:cubicBezTo>
                <a:cubicBezTo>
                  <a:pt x="492" y="26"/>
                  <a:pt x="492" y="26"/>
                  <a:pt x="492" y="26"/>
                </a:cubicBezTo>
                <a:cubicBezTo>
                  <a:pt x="492" y="26"/>
                  <a:pt x="492" y="26"/>
                  <a:pt x="492" y="26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6" y="169"/>
                  <a:pt x="6" y="169"/>
                  <a:pt x="6" y="169"/>
                </a:cubicBezTo>
                <a:cubicBezTo>
                  <a:pt x="2" y="170"/>
                  <a:pt x="0" y="173"/>
                  <a:pt x="1" y="177"/>
                </a:cubicBezTo>
                <a:cubicBezTo>
                  <a:pt x="64" y="394"/>
                  <a:pt x="64" y="394"/>
                  <a:pt x="64" y="394"/>
                </a:cubicBezTo>
                <a:cubicBezTo>
                  <a:pt x="64" y="550"/>
                  <a:pt x="64" y="550"/>
                  <a:pt x="64" y="550"/>
                </a:cubicBezTo>
                <a:cubicBezTo>
                  <a:pt x="64" y="554"/>
                  <a:pt x="67" y="557"/>
                  <a:pt x="71" y="557"/>
                </a:cubicBezTo>
                <a:cubicBezTo>
                  <a:pt x="668" y="557"/>
                  <a:pt x="668" y="557"/>
                  <a:pt x="668" y="557"/>
                </a:cubicBezTo>
                <a:cubicBezTo>
                  <a:pt x="672" y="557"/>
                  <a:pt x="675" y="554"/>
                  <a:pt x="675" y="550"/>
                </a:cubicBezTo>
                <a:cubicBezTo>
                  <a:pt x="675" y="256"/>
                  <a:pt x="675" y="256"/>
                  <a:pt x="675" y="256"/>
                </a:cubicBezTo>
                <a:cubicBezTo>
                  <a:pt x="675" y="252"/>
                  <a:pt x="672" y="249"/>
                  <a:pt x="668" y="249"/>
                </a:cubicBezTo>
                <a:close/>
                <a:moveTo>
                  <a:pt x="64" y="344"/>
                </a:moveTo>
                <a:cubicBezTo>
                  <a:pt x="42" y="267"/>
                  <a:pt x="42" y="267"/>
                  <a:pt x="42" y="267"/>
                </a:cubicBezTo>
                <a:cubicBezTo>
                  <a:pt x="50" y="264"/>
                  <a:pt x="58" y="260"/>
                  <a:pt x="64" y="255"/>
                </a:cubicBezTo>
                <a:cubicBezTo>
                  <a:pt x="64" y="255"/>
                  <a:pt x="64" y="256"/>
                  <a:pt x="64" y="256"/>
                </a:cubicBezTo>
                <a:lnTo>
                  <a:pt x="64" y="344"/>
                </a:lnTo>
                <a:close/>
                <a:moveTo>
                  <a:pt x="78" y="354"/>
                </a:moveTo>
                <a:cubicBezTo>
                  <a:pt x="127" y="350"/>
                  <a:pt x="165" y="311"/>
                  <a:pt x="169" y="263"/>
                </a:cubicBezTo>
                <a:cubicBezTo>
                  <a:pt x="571" y="263"/>
                  <a:pt x="571" y="263"/>
                  <a:pt x="571" y="263"/>
                </a:cubicBezTo>
                <a:cubicBezTo>
                  <a:pt x="574" y="311"/>
                  <a:pt x="613" y="350"/>
                  <a:pt x="661" y="354"/>
                </a:cubicBezTo>
                <a:cubicBezTo>
                  <a:pt x="661" y="475"/>
                  <a:pt x="661" y="475"/>
                  <a:pt x="661" y="475"/>
                </a:cubicBezTo>
                <a:cubicBezTo>
                  <a:pt x="625" y="478"/>
                  <a:pt x="596" y="507"/>
                  <a:pt x="593" y="543"/>
                </a:cubicBezTo>
                <a:cubicBezTo>
                  <a:pt x="147" y="543"/>
                  <a:pt x="147" y="543"/>
                  <a:pt x="147" y="543"/>
                </a:cubicBezTo>
                <a:cubicBezTo>
                  <a:pt x="143" y="507"/>
                  <a:pt x="114" y="478"/>
                  <a:pt x="78" y="475"/>
                </a:cubicBezTo>
                <a:lnTo>
                  <a:pt x="78" y="354"/>
                </a:lnTo>
                <a:close/>
                <a:moveTo>
                  <a:pt x="78" y="340"/>
                </a:moveTo>
                <a:cubicBezTo>
                  <a:pt x="78" y="263"/>
                  <a:pt x="78" y="263"/>
                  <a:pt x="78" y="263"/>
                </a:cubicBezTo>
                <a:cubicBezTo>
                  <a:pt x="155" y="263"/>
                  <a:pt x="155" y="263"/>
                  <a:pt x="155" y="263"/>
                </a:cubicBezTo>
                <a:cubicBezTo>
                  <a:pt x="151" y="304"/>
                  <a:pt x="119" y="336"/>
                  <a:pt x="78" y="340"/>
                </a:cubicBezTo>
                <a:close/>
                <a:moveTo>
                  <a:pt x="306" y="138"/>
                </a:moveTo>
                <a:cubicBezTo>
                  <a:pt x="351" y="125"/>
                  <a:pt x="399" y="157"/>
                  <a:pt x="414" y="210"/>
                </a:cubicBezTo>
                <a:cubicBezTo>
                  <a:pt x="418" y="223"/>
                  <a:pt x="420" y="236"/>
                  <a:pt x="419" y="249"/>
                </a:cubicBezTo>
                <a:cubicBezTo>
                  <a:pt x="252" y="249"/>
                  <a:pt x="252" y="249"/>
                  <a:pt x="252" y="249"/>
                </a:cubicBezTo>
                <a:cubicBezTo>
                  <a:pt x="241" y="200"/>
                  <a:pt x="264" y="150"/>
                  <a:pt x="306" y="138"/>
                </a:cubicBezTo>
                <a:close/>
                <a:moveTo>
                  <a:pt x="661" y="340"/>
                </a:moveTo>
                <a:cubicBezTo>
                  <a:pt x="621" y="336"/>
                  <a:pt x="588" y="304"/>
                  <a:pt x="585" y="263"/>
                </a:cubicBezTo>
                <a:cubicBezTo>
                  <a:pt x="654" y="263"/>
                  <a:pt x="654" y="263"/>
                  <a:pt x="654" y="263"/>
                </a:cubicBezTo>
                <a:cubicBezTo>
                  <a:pt x="654" y="263"/>
                  <a:pt x="654" y="263"/>
                  <a:pt x="654" y="263"/>
                </a:cubicBezTo>
                <a:cubicBezTo>
                  <a:pt x="661" y="263"/>
                  <a:pt x="661" y="263"/>
                  <a:pt x="661" y="263"/>
                </a:cubicBezTo>
                <a:lnTo>
                  <a:pt x="661" y="340"/>
                </a:lnTo>
                <a:close/>
                <a:moveTo>
                  <a:pt x="433" y="249"/>
                </a:moveTo>
                <a:cubicBezTo>
                  <a:pt x="434" y="235"/>
                  <a:pt x="432" y="220"/>
                  <a:pt x="428" y="206"/>
                </a:cubicBezTo>
                <a:cubicBezTo>
                  <a:pt x="410" y="146"/>
                  <a:pt x="354" y="110"/>
                  <a:pt x="302" y="125"/>
                </a:cubicBezTo>
                <a:cubicBezTo>
                  <a:pt x="253" y="139"/>
                  <a:pt x="226" y="193"/>
                  <a:pt x="237" y="249"/>
                </a:cubicBezTo>
                <a:cubicBezTo>
                  <a:pt x="72" y="249"/>
                  <a:pt x="72" y="249"/>
                  <a:pt x="72" y="249"/>
                </a:cubicBezTo>
                <a:cubicBezTo>
                  <a:pt x="98" y="226"/>
                  <a:pt x="111" y="190"/>
                  <a:pt x="103" y="155"/>
                </a:cubicBezTo>
                <a:cubicBezTo>
                  <a:pt x="489" y="42"/>
                  <a:pt x="489" y="42"/>
                  <a:pt x="489" y="42"/>
                </a:cubicBezTo>
                <a:cubicBezTo>
                  <a:pt x="497" y="64"/>
                  <a:pt x="513" y="82"/>
                  <a:pt x="534" y="93"/>
                </a:cubicBezTo>
                <a:cubicBezTo>
                  <a:pt x="548" y="101"/>
                  <a:pt x="564" y="105"/>
                  <a:pt x="581" y="105"/>
                </a:cubicBezTo>
                <a:cubicBezTo>
                  <a:pt x="588" y="105"/>
                  <a:pt x="595" y="105"/>
                  <a:pt x="601" y="103"/>
                </a:cubicBezTo>
                <a:cubicBezTo>
                  <a:pt x="644" y="249"/>
                  <a:pt x="644" y="249"/>
                  <a:pt x="644" y="249"/>
                </a:cubicBezTo>
                <a:lnTo>
                  <a:pt x="433" y="249"/>
                </a:lnTo>
                <a:close/>
                <a:moveTo>
                  <a:pt x="597" y="90"/>
                </a:moveTo>
                <a:cubicBezTo>
                  <a:pt x="578" y="94"/>
                  <a:pt x="558" y="91"/>
                  <a:pt x="541" y="81"/>
                </a:cubicBezTo>
                <a:cubicBezTo>
                  <a:pt x="523" y="71"/>
                  <a:pt x="510" y="56"/>
                  <a:pt x="503" y="38"/>
                </a:cubicBezTo>
                <a:cubicBezTo>
                  <a:pt x="576" y="16"/>
                  <a:pt x="576" y="16"/>
                  <a:pt x="576" y="16"/>
                </a:cubicBezTo>
                <a:lnTo>
                  <a:pt x="597" y="90"/>
                </a:lnTo>
                <a:close/>
                <a:moveTo>
                  <a:pt x="90" y="159"/>
                </a:moveTo>
                <a:cubicBezTo>
                  <a:pt x="98" y="198"/>
                  <a:pt x="76" y="239"/>
                  <a:pt x="38" y="253"/>
                </a:cubicBezTo>
                <a:cubicBezTo>
                  <a:pt x="16" y="180"/>
                  <a:pt x="16" y="180"/>
                  <a:pt x="16" y="180"/>
                </a:cubicBezTo>
                <a:lnTo>
                  <a:pt x="90" y="159"/>
                </a:lnTo>
                <a:close/>
                <a:moveTo>
                  <a:pt x="78" y="489"/>
                </a:moveTo>
                <a:cubicBezTo>
                  <a:pt x="107" y="492"/>
                  <a:pt x="129" y="515"/>
                  <a:pt x="133" y="543"/>
                </a:cubicBezTo>
                <a:cubicBezTo>
                  <a:pt x="78" y="543"/>
                  <a:pt x="78" y="543"/>
                  <a:pt x="78" y="543"/>
                </a:cubicBezTo>
                <a:lnTo>
                  <a:pt x="78" y="489"/>
                </a:lnTo>
                <a:close/>
                <a:moveTo>
                  <a:pt x="607" y="543"/>
                </a:moveTo>
                <a:cubicBezTo>
                  <a:pt x="610" y="515"/>
                  <a:pt x="633" y="492"/>
                  <a:pt x="661" y="489"/>
                </a:cubicBezTo>
                <a:cubicBezTo>
                  <a:pt x="661" y="543"/>
                  <a:pt x="661" y="543"/>
                  <a:pt x="661" y="543"/>
                </a:cubicBezTo>
                <a:lnTo>
                  <a:pt x="607" y="543"/>
                </a:lnTo>
                <a:close/>
                <a:moveTo>
                  <a:pt x="515" y="141"/>
                </a:moveTo>
                <a:cubicBezTo>
                  <a:pt x="511" y="141"/>
                  <a:pt x="507" y="142"/>
                  <a:pt x="503" y="143"/>
                </a:cubicBezTo>
                <a:cubicBezTo>
                  <a:pt x="492" y="146"/>
                  <a:pt x="484" y="153"/>
                  <a:pt x="478" y="163"/>
                </a:cubicBezTo>
                <a:cubicBezTo>
                  <a:pt x="473" y="173"/>
                  <a:pt x="471" y="185"/>
                  <a:pt x="475" y="195"/>
                </a:cubicBezTo>
                <a:cubicBezTo>
                  <a:pt x="480" y="213"/>
                  <a:pt x="496" y="226"/>
                  <a:pt x="515" y="226"/>
                </a:cubicBezTo>
                <a:cubicBezTo>
                  <a:pt x="519" y="226"/>
                  <a:pt x="523" y="225"/>
                  <a:pt x="527" y="224"/>
                </a:cubicBezTo>
                <a:cubicBezTo>
                  <a:pt x="549" y="217"/>
                  <a:pt x="562" y="194"/>
                  <a:pt x="555" y="172"/>
                </a:cubicBezTo>
                <a:cubicBezTo>
                  <a:pt x="550" y="154"/>
                  <a:pt x="534" y="141"/>
                  <a:pt x="515" y="141"/>
                </a:cubicBezTo>
                <a:close/>
                <a:moveTo>
                  <a:pt x="523" y="210"/>
                </a:moveTo>
                <a:cubicBezTo>
                  <a:pt x="520" y="211"/>
                  <a:pt x="518" y="212"/>
                  <a:pt x="515" y="212"/>
                </a:cubicBezTo>
                <a:cubicBezTo>
                  <a:pt x="503" y="212"/>
                  <a:pt x="492" y="203"/>
                  <a:pt x="488" y="191"/>
                </a:cubicBezTo>
                <a:cubicBezTo>
                  <a:pt x="486" y="184"/>
                  <a:pt x="487" y="177"/>
                  <a:pt x="490" y="170"/>
                </a:cubicBezTo>
                <a:cubicBezTo>
                  <a:pt x="494" y="163"/>
                  <a:pt x="500" y="159"/>
                  <a:pt x="507" y="157"/>
                </a:cubicBezTo>
                <a:cubicBezTo>
                  <a:pt x="510" y="156"/>
                  <a:pt x="512" y="155"/>
                  <a:pt x="515" y="155"/>
                </a:cubicBezTo>
                <a:cubicBezTo>
                  <a:pt x="527" y="155"/>
                  <a:pt x="538" y="164"/>
                  <a:pt x="542" y="176"/>
                </a:cubicBezTo>
                <a:cubicBezTo>
                  <a:pt x="546" y="190"/>
                  <a:pt x="538" y="206"/>
                  <a:pt x="523" y="21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5309630" y="2845087"/>
            <a:ext cx="1572740" cy="1569023"/>
          </a:xfrm>
          <a:prstGeom prst="ellipse">
            <a:avLst/>
          </a:prstGeom>
          <a:noFill/>
          <a:ln w="31750">
            <a:solidFill>
              <a:srgbClr val="7ACE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endParaRPr lang="en-US" sz="18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42" name="出自【趣你的PPT】(微信:qunideppt)：最优质的PPT资源库"/>
          <p:cNvCxnSpPr>
            <a:stCxn id="11" idx="0"/>
            <a:endCxn id="25" idx="4"/>
          </p:cNvCxnSpPr>
          <p:nvPr/>
        </p:nvCxnSpPr>
        <p:spPr>
          <a:xfrm flipV="1">
            <a:off x="6096000" y="4414109"/>
            <a:ext cx="0" cy="333316"/>
          </a:xfrm>
          <a:prstGeom prst="line">
            <a:avLst/>
          </a:prstGeom>
          <a:ln w="3175">
            <a:solidFill>
              <a:srgbClr val="2FA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出自【趣你的PPT】(微信:qunideppt)：最优质的PPT资源库"/>
          <p:cNvCxnSpPr>
            <a:stCxn id="5" idx="4"/>
            <a:endCxn id="25" idx="0"/>
          </p:cNvCxnSpPr>
          <p:nvPr/>
        </p:nvCxnSpPr>
        <p:spPr>
          <a:xfrm>
            <a:off x="6096000" y="2511771"/>
            <a:ext cx="0" cy="333316"/>
          </a:xfrm>
          <a:prstGeom prst="line">
            <a:avLst/>
          </a:prstGeom>
          <a:ln w="3175">
            <a:solidFill>
              <a:srgbClr val="7ACE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 txBox="1"/>
          <p:nvPr/>
        </p:nvSpPr>
        <p:spPr>
          <a:xfrm>
            <a:off x="5502863" y="3460172"/>
            <a:ext cx="118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8354819" y="2576840"/>
            <a:ext cx="281392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8258535" y="236024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6844134" y="1578987"/>
            <a:ext cx="281392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6747850" y="136239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1059696" y="2625590"/>
            <a:ext cx="2915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153772" y="2344336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073604" y="4456531"/>
            <a:ext cx="2915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167680" y="4175277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2576645" y="5371966"/>
            <a:ext cx="2915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3670721" y="5090712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8354819" y="4327643"/>
            <a:ext cx="2813924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8258535" y="411104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29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4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2278063" y="1914525"/>
            <a:ext cx="7635875" cy="3028950"/>
            <a:chOff x="3553835" y="3359225"/>
            <a:chExt cx="5697178" cy="927396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3553835" y="3359225"/>
              <a:ext cx="5697178" cy="927396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3553835" y="3400054"/>
              <a:ext cx="5697178" cy="845738"/>
            </a:xfrm>
            <a:prstGeom prst="rect">
              <a:avLst/>
            </a:prstGeom>
            <a:solidFill>
              <a:srgbClr val="2FA2B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80128" y="2254403"/>
            <a:ext cx="2431744" cy="64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01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65600" y="3245007"/>
            <a:ext cx="3860800" cy="83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10出自【趣你的PPT】(微信:qunideppt)：最优质的PPT资源库"/>
          <p:cNvGrpSpPr>
            <a:grpSpLocks/>
          </p:cNvGrpSpPr>
          <p:nvPr/>
        </p:nvGrpSpPr>
        <p:grpSpPr bwMode="auto">
          <a:xfrm>
            <a:off x="4165600" y="3233615"/>
            <a:ext cx="3860800" cy="852487"/>
            <a:chOff x="4496101" y="3207960"/>
            <a:chExt cx="3614057" cy="646790"/>
          </a:xfrm>
        </p:grpSpPr>
        <p:cxnSp>
          <p:nvCxnSpPr>
            <p:cNvPr id="75" name="出自【趣你的PPT】(微信:qunideppt)：最优质的PPT资源库"/>
            <p:cNvCxnSpPr/>
            <p:nvPr/>
          </p:nvCxnSpPr>
          <p:spPr>
            <a:xfrm>
              <a:off x="4496101" y="3207960"/>
              <a:ext cx="3614057" cy="0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出自【趣你的PPT】(微信:qunideppt)：最优质的PPT资源库"/>
            <p:cNvCxnSpPr/>
            <p:nvPr/>
          </p:nvCxnSpPr>
          <p:spPr>
            <a:xfrm>
              <a:off x="4496101" y="3854750"/>
              <a:ext cx="3614057" cy="0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出自【趣你的PPT】(微信:qunideppt)：最优质的PPT资源库"/>
          <p:cNvSpPr txBox="1"/>
          <p:nvPr/>
        </p:nvSpPr>
        <p:spPr>
          <a:xfrm>
            <a:off x="4612943" y="4141958"/>
            <a:ext cx="2966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TITTLE HERE</a:t>
            </a:r>
            <a:endParaRPr lang="zh-CN" altLang="en-US" sz="12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92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97236" y="4433098"/>
            <a:ext cx="190469" cy="2381"/>
          </a:xfrm>
          <a:custGeom>
            <a:avLst/>
            <a:gdLst/>
            <a:ahLst/>
            <a:cxnLst>
              <a:cxn ang="0">
                <a:pos x="80" y="0"/>
              </a:cxn>
              <a:cxn ang="0">
                <a:pos x="78" y="0"/>
              </a:cxn>
              <a:cxn ang="0">
                <a:pos x="80" y="0"/>
              </a:cxn>
              <a:cxn ang="0">
                <a:pos x="8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0">
                <a:moveTo>
                  <a:pt x="80" y="0"/>
                </a:moveTo>
                <a:lnTo>
                  <a:pt x="78" y="0"/>
                </a:lnTo>
                <a:lnTo>
                  <a:pt x="80" y="0"/>
                </a:lnTo>
                <a:lnTo>
                  <a:pt x="8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A596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198" name="出自【趣你的PPT】(微信:qunideppt)：最优质的PPT资源库"/>
          <p:cNvSpPr>
            <a:spLocks/>
          </p:cNvSpPr>
          <p:nvPr/>
        </p:nvSpPr>
        <p:spPr bwMode="auto">
          <a:xfrm>
            <a:off x="2880516" y="1585577"/>
            <a:ext cx="852352" cy="1204721"/>
          </a:xfrm>
          <a:custGeom>
            <a:avLst/>
            <a:gdLst/>
            <a:ahLst/>
            <a:cxnLst>
              <a:cxn ang="0">
                <a:pos x="183" y="260"/>
              </a:cxn>
              <a:cxn ang="0">
                <a:pos x="119" y="260"/>
              </a:cxn>
              <a:cxn ang="0">
                <a:pos x="124" y="244"/>
              </a:cxn>
              <a:cxn ang="0">
                <a:pos x="115" y="223"/>
              </a:cxn>
              <a:cxn ang="0">
                <a:pos x="95" y="215"/>
              </a:cxn>
              <a:cxn ang="0">
                <a:pos x="76" y="222"/>
              </a:cxn>
              <a:cxn ang="0">
                <a:pos x="74" y="223"/>
              </a:cxn>
              <a:cxn ang="0">
                <a:pos x="66" y="244"/>
              </a:cxn>
              <a:cxn ang="0">
                <a:pos x="71" y="260"/>
              </a:cxn>
              <a:cxn ang="0">
                <a:pos x="0" y="260"/>
              </a:cxn>
              <a:cxn ang="0">
                <a:pos x="11" y="226"/>
              </a:cxn>
              <a:cxn ang="0">
                <a:pos x="31" y="92"/>
              </a:cxn>
              <a:cxn ang="0">
                <a:pos x="63" y="0"/>
              </a:cxn>
              <a:cxn ang="0">
                <a:pos x="167" y="92"/>
              </a:cxn>
              <a:cxn ang="0">
                <a:pos x="184" y="226"/>
              </a:cxn>
              <a:cxn ang="0">
                <a:pos x="183" y="260"/>
              </a:cxn>
            </a:cxnLst>
            <a:rect l="0" t="0" r="r" b="b"/>
            <a:pathLst>
              <a:path w="184" h="260">
                <a:moveTo>
                  <a:pt x="183" y="260"/>
                </a:moveTo>
                <a:cubicBezTo>
                  <a:pt x="119" y="260"/>
                  <a:pt x="119" y="260"/>
                  <a:pt x="119" y="260"/>
                </a:cubicBezTo>
                <a:cubicBezTo>
                  <a:pt x="122" y="255"/>
                  <a:pt x="124" y="250"/>
                  <a:pt x="124" y="244"/>
                </a:cubicBezTo>
                <a:cubicBezTo>
                  <a:pt x="124" y="236"/>
                  <a:pt x="121" y="229"/>
                  <a:pt x="115" y="223"/>
                </a:cubicBezTo>
                <a:cubicBezTo>
                  <a:pt x="110" y="218"/>
                  <a:pt x="103" y="215"/>
                  <a:pt x="95" y="215"/>
                </a:cubicBezTo>
                <a:cubicBezTo>
                  <a:pt x="87" y="215"/>
                  <a:pt x="81" y="217"/>
                  <a:pt x="76" y="222"/>
                </a:cubicBezTo>
                <a:cubicBezTo>
                  <a:pt x="75" y="222"/>
                  <a:pt x="75" y="223"/>
                  <a:pt x="74" y="223"/>
                </a:cubicBezTo>
                <a:cubicBezTo>
                  <a:pt x="69" y="229"/>
                  <a:pt x="66" y="236"/>
                  <a:pt x="66" y="244"/>
                </a:cubicBezTo>
                <a:cubicBezTo>
                  <a:pt x="66" y="250"/>
                  <a:pt x="67" y="255"/>
                  <a:pt x="71" y="260"/>
                </a:cubicBezTo>
                <a:cubicBezTo>
                  <a:pt x="0" y="260"/>
                  <a:pt x="0" y="260"/>
                  <a:pt x="0" y="260"/>
                </a:cubicBezTo>
                <a:cubicBezTo>
                  <a:pt x="4" y="249"/>
                  <a:pt x="8" y="237"/>
                  <a:pt x="11" y="226"/>
                </a:cubicBezTo>
                <a:cubicBezTo>
                  <a:pt x="25" y="181"/>
                  <a:pt x="31" y="136"/>
                  <a:pt x="31" y="92"/>
                </a:cubicBezTo>
                <a:cubicBezTo>
                  <a:pt x="24" y="32"/>
                  <a:pt x="35" y="1"/>
                  <a:pt x="63" y="0"/>
                </a:cubicBezTo>
                <a:cubicBezTo>
                  <a:pt x="114" y="6"/>
                  <a:pt x="148" y="37"/>
                  <a:pt x="167" y="92"/>
                </a:cubicBezTo>
                <a:cubicBezTo>
                  <a:pt x="179" y="128"/>
                  <a:pt x="184" y="173"/>
                  <a:pt x="184" y="226"/>
                </a:cubicBezTo>
                <a:cubicBezTo>
                  <a:pt x="184" y="237"/>
                  <a:pt x="184" y="248"/>
                  <a:pt x="183" y="260"/>
                </a:cubicBezTo>
                <a:close/>
              </a:path>
            </a:pathLst>
          </a:custGeom>
          <a:solidFill>
            <a:srgbClr val="7ACEDB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1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59118" y="2580780"/>
            <a:ext cx="1768988" cy="1342811"/>
          </a:xfrm>
          <a:custGeom>
            <a:avLst/>
            <a:gdLst/>
            <a:ahLst/>
            <a:cxnLst>
              <a:cxn ang="0">
                <a:pos x="372" y="145"/>
              </a:cxn>
              <a:cxn ang="0">
                <a:pos x="372" y="184"/>
              </a:cxn>
              <a:cxn ang="0">
                <a:pos x="353" y="191"/>
              </a:cxn>
              <a:cxn ang="0">
                <a:pos x="351" y="193"/>
              </a:cxn>
              <a:cxn ang="0">
                <a:pos x="343" y="213"/>
              </a:cxn>
              <a:cxn ang="0">
                <a:pos x="351" y="234"/>
              </a:cxn>
              <a:cxn ang="0">
                <a:pos x="353" y="235"/>
              </a:cxn>
              <a:cxn ang="0">
                <a:pos x="372" y="242"/>
              </a:cxn>
              <a:cxn ang="0">
                <a:pos x="372" y="273"/>
              </a:cxn>
              <a:cxn ang="0">
                <a:pos x="372" y="290"/>
              </a:cxn>
              <a:cxn ang="0">
                <a:pos x="353" y="290"/>
              </a:cxn>
              <a:cxn ang="0">
                <a:pos x="280" y="290"/>
              </a:cxn>
              <a:cxn ang="0">
                <a:pos x="284" y="287"/>
              </a:cxn>
              <a:cxn ang="0">
                <a:pos x="293" y="266"/>
              </a:cxn>
              <a:cxn ang="0">
                <a:pos x="284" y="246"/>
              </a:cxn>
              <a:cxn ang="0">
                <a:pos x="264" y="237"/>
              </a:cxn>
              <a:cxn ang="0">
                <a:pos x="243" y="246"/>
              </a:cxn>
              <a:cxn ang="0">
                <a:pos x="235" y="266"/>
              </a:cxn>
              <a:cxn ang="0">
                <a:pos x="243" y="287"/>
              </a:cxn>
              <a:cxn ang="0">
                <a:pos x="247" y="290"/>
              </a:cxn>
              <a:cxn ang="0">
                <a:pos x="162" y="290"/>
              </a:cxn>
              <a:cxn ang="0">
                <a:pos x="100" y="290"/>
              </a:cxn>
              <a:cxn ang="0">
                <a:pos x="104" y="287"/>
              </a:cxn>
              <a:cxn ang="0">
                <a:pos x="112" y="266"/>
              </a:cxn>
              <a:cxn ang="0">
                <a:pos x="104" y="246"/>
              </a:cxn>
              <a:cxn ang="0">
                <a:pos x="83" y="237"/>
              </a:cxn>
              <a:cxn ang="0">
                <a:pos x="63" y="246"/>
              </a:cxn>
              <a:cxn ang="0">
                <a:pos x="54" y="266"/>
              </a:cxn>
              <a:cxn ang="0">
                <a:pos x="63" y="287"/>
              </a:cxn>
              <a:cxn ang="0">
                <a:pos x="67" y="290"/>
              </a:cxn>
              <a:cxn ang="0">
                <a:pos x="0" y="290"/>
              </a:cxn>
              <a:cxn ang="0">
                <a:pos x="0" y="225"/>
              </a:cxn>
              <a:cxn ang="0">
                <a:pos x="157" y="134"/>
              </a:cxn>
              <a:cxn ang="0">
                <a:pos x="199" y="45"/>
              </a:cxn>
              <a:cxn ang="0">
                <a:pos x="270" y="45"/>
              </a:cxn>
              <a:cxn ang="0">
                <a:pos x="265" y="29"/>
              </a:cxn>
              <a:cxn ang="0">
                <a:pos x="273" y="8"/>
              </a:cxn>
              <a:cxn ang="0">
                <a:pos x="275" y="7"/>
              </a:cxn>
              <a:cxn ang="0">
                <a:pos x="294" y="0"/>
              </a:cxn>
              <a:cxn ang="0">
                <a:pos x="314" y="8"/>
              </a:cxn>
              <a:cxn ang="0">
                <a:pos x="323" y="29"/>
              </a:cxn>
              <a:cxn ang="0">
                <a:pos x="318" y="45"/>
              </a:cxn>
              <a:cxn ang="0">
                <a:pos x="382" y="45"/>
              </a:cxn>
              <a:cxn ang="0">
                <a:pos x="372" y="145"/>
              </a:cxn>
              <a:cxn ang="0">
                <a:pos x="353" y="278"/>
              </a:cxn>
              <a:cxn ang="0">
                <a:pos x="353" y="277"/>
              </a:cxn>
              <a:cxn ang="0">
                <a:pos x="352" y="278"/>
              </a:cxn>
              <a:cxn ang="0">
                <a:pos x="353" y="278"/>
              </a:cxn>
            </a:cxnLst>
            <a:rect l="0" t="0" r="r" b="b"/>
            <a:pathLst>
              <a:path w="382" h="290">
                <a:moveTo>
                  <a:pt x="372" y="145"/>
                </a:moveTo>
                <a:cubicBezTo>
                  <a:pt x="372" y="184"/>
                  <a:pt x="372" y="184"/>
                  <a:pt x="372" y="184"/>
                </a:cubicBezTo>
                <a:cubicBezTo>
                  <a:pt x="365" y="184"/>
                  <a:pt x="358" y="187"/>
                  <a:pt x="353" y="191"/>
                </a:cubicBezTo>
                <a:cubicBezTo>
                  <a:pt x="352" y="192"/>
                  <a:pt x="352" y="192"/>
                  <a:pt x="351" y="193"/>
                </a:cubicBezTo>
                <a:cubicBezTo>
                  <a:pt x="346" y="198"/>
                  <a:pt x="343" y="205"/>
                  <a:pt x="343" y="213"/>
                </a:cubicBezTo>
                <a:cubicBezTo>
                  <a:pt x="343" y="221"/>
                  <a:pt x="346" y="228"/>
                  <a:pt x="351" y="234"/>
                </a:cubicBezTo>
                <a:cubicBezTo>
                  <a:pt x="352" y="234"/>
                  <a:pt x="352" y="235"/>
                  <a:pt x="353" y="235"/>
                </a:cubicBezTo>
                <a:cubicBezTo>
                  <a:pt x="358" y="240"/>
                  <a:pt x="365" y="242"/>
                  <a:pt x="372" y="242"/>
                </a:cubicBezTo>
                <a:cubicBezTo>
                  <a:pt x="372" y="273"/>
                  <a:pt x="372" y="273"/>
                  <a:pt x="372" y="273"/>
                </a:cubicBezTo>
                <a:cubicBezTo>
                  <a:pt x="372" y="290"/>
                  <a:pt x="372" y="290"/>
                  <a:pt x="372" y="290"/>
                </a:cubicBezTo>
                <a:cubicBezTo>
                  <a:pt x="353" y="290"/>
                  <a:pt x="353" y="290"/>
                  <a:pt x="353" y="290"/>
                </a:cubicBezTo>
                <a:cubicBezTo>
                  <a:pt x="280" y="290"/>
                  <a:pt x="280" y="290"/>
                  <a:pt x="280" y="290"/>
                </a:cubicBezTo>
                <a:cubicBezTo>
                  <a:pt x="281" y="289"/>
                  <a:pt x="283" y="288"/>
                  <a:pt x="284" y="287"/>
                </a:cubicBezTo>
                <a:cubicBezTo>
                  <a:pt x="290" y="281"/>
                  <a:pt x="293" y="274"/>
                  <a:pt x="293" y="266"/>
                </a:cubicBezTo>
                <a:cubicBezTo>
                  <a:pt x="293" y="258"/>
                  <a:pt x="290" y="252"/>
                  <a:pt x="284" y="246"/>
                </a:cubicBezTo>
                <a:cubicBezTo>
                  <a:pt x="278" y="240"/>
                  <a:pt x="272" y="237"/>
                  <a:pt x="264" y="237"/>
                </a:cubicBezTo>
                <a:cubicBezTo>
                  <a:pt x="256" y="237"/>
                  <a:pt x="249" y="240"/>
                  <a:pt x="243" y="246"/>
                </a:cubicBezTo>
                <a:cubicBezTo>
                  <a:pt x="237" y="252"/>
                  <a:pt x="235" y="258"/>
                  <a:pt x="235" y="266"/>
                </a:cubicBezTo>
                <a:cubicBezTo>
                  <a:pt x="235" y="274"/>
                  <a:pt x="237" y="281"/>
                  <a:pt x="243" y="287"/>
                </a:cubicBezTo>
                <a:cubicBezTo>
                  <a:pt x="244" y="288"/>
                  <a:pt x="246" y="289"/>
                  <a:pt x="247" y="290"/>
                </a:cubicBezTo>
                <a:cubicBezTo>
                  <a:pt x="162" y="290"/>
                  <a:pt x="162" y="290"/>
                  <a:pt x="162" y="290"/>
                </a:cubicBezTo>
                <a:cubicBezTo>
                  <a:pt x="100" y="290"/>
                  <a:pt x="100" y="290"/>
                  <a:pt x="100" y="290"/>
                </a:cubicBezTo>
                <a:cubicBezTo>
                  <a:pt x="101" y="289"/>
                  <a:pt x="103" y="288"/>
                  <a:pt x="104" y="287"/>
                </a:cubicBezTo>
                <a:cubicBezTo>
                  <a:pt x="110" y="281"/>
                  <a:pt x="112" y="274"/>
                  <a:pt x="112" y="266"/>
                </a:cubicBezTo>
                <a:cubicBezTo>
                  <a:pt x="112" y="258"/>
                  <a:pt x="110" y="252"/>
                  <a:pt x="104" y="246"/>
                </a:cubicBezTo>
                <a:cubicBezTo>
                  <a:pt x="98" y="240"/>
                  <a:pt x="91" y="237"/>
                  <a:pt x="83" y="237"/>
                </a:cubicBezTo>
                <a:cubicBezTo>
                  <a:pt x="75" y="237"/>
                  <a:pt x="69" y="240"/>
                  <a:pt x="63" y="246"/>
                </a:cubicBezTo>
                <a:cubicBezTo>
                  <a:pt x="57" y="252"/>
                  <a:pt x="54" y="258"/>
                  <a:pt x="54" y="266"/>
                </a:cubicBezTo>
                <a:cubicBezTo>
                  <a:pt x="54" y="274"/>
                  <a:pt x="57" y="281"/>
                  <a:pt x="63" y="287"/>
                </a:cubicBezTo>
                <a:cubicBezTo>
                  <a:pt x="64" y="288"/>
                  <a:pt x="65" y="289"/>
                  <a:pt x="67" y="290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225"/>
                  <a:pt x="0" y="225"/>
                  <a:pt x="0" y="225"/>
                </a:cubicBezTo>
                <a:cubicBezTo>
                  <a:pt x="77" y="219"/>
                  <a:pt x="129" y="188"/>
                  <a:pt x="157" y="134"/>
                </a:cubicBezTo>
                <a:cubicBezTo>
                  <a:pt x="174" y="104"/>
                  <a:pt x="188" y="74"/>
                  <a:pt x="199" y="45"/>
                </a:cubicBezTo>
                <a:cubicBezTo>
                  <a:pt x="270" y="45"/>
                  <a:pt x="270" y="45"/>
                  <a:pt x="270" y="45"/>
                </a:cubicBezTo>
                <a:cubicBezTo>
                  <a:pt x="266" y="40"/>
                  <a:pt x="265" y="35"/>
                  <a:pt x="265" y="29"/>
                </a:cubicBezTo>
                <a:cubicBezTo>
                  <a:pt x="265" y="21"/>
                  <a:pt x="268" y="14"/>
                  <a:pt x="273" y="8"/>
                </a:cubicBezTo>
                <a:cubicBezTo>
                  <a:pt x="274" y="8"/>
                  <a:pt x="274" y="7"/>
                  <a:pt x="275" y="7"/>
                </a:cubicBezTo>
                <a:cubicBezTo>
                  <a:pt x="280" y="2"/>
                  <a:pt x="286" y="0"/>
                  <a:pt x="294" y="0"/>
                </a:cubicBezTo>
                <a:cubicBezTo>
                  <a:pt x="302" y="0"/>
                  <a:pt x="309" y="3"/>
                  <a:pt x="314" y="8"/>
                </a:cubicBezTo>
                <a:cubicBezTo>
                  <a:pt x="320" y="14"/>
                  <a:pt x="323" y="21"/>
                  <a:pt x="323" y="29"/>
                </a:cubicBezTo>
                <a:cubicBezTo>
                  <a:pt x="323" y="35"/>
                  <a:pt x="321" y="40"/>
                  <a:pt x="318" y="45"/>
                </a:cubicBezTo>
                <a:cubicBezTo>
                  <a:pt x="382" y="45"/>
                  <a:pt x="382" y="45"/>
                  <a:pt x="382" y="45"/>
                </a:cubicBezTo>
                <a:cubicBezTo>
                  <a:pt x="380" y="76"/>
                  <a:pt x="377" y="109"/>
                  <a:pt x="372" y="145"/>
                </a:cubicBezTo>
                <a:close/>
                <a:moveTo>
                  <a:pt x="353" y="278"/>
                </a:moveTo>
                <a:cubicBezTo>
                  <a:pt x="353" y="277"/>
                  <a:pt x="353" y="277"/>
                  <a:pt x="353" y="277"/>
                </a:cubicBezTo>
                <a:cubicBezTo>
                  <a:pt x="353" y="277"/>
                  <a:pt x="352" y="277"/>
                  <a:pt x="352" y="278"/>
                </a:cubicBezTo>
                <a:lnTo>
                  <a:pt x="353" y="278"/>
                </a:lnTo>
                <a:close/>
              </a:path>
            </a:pathLst>
          </a:custGeom>
          <a:solidFill>
            <a:srgbClr val="2FA2B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200" name="出自【趣你的PPT】(微信:qunideppt)：最优质的PPT资源库"/>
          <p:cNvSpPr>
            <a:spLocks/>
          </p:cNvSpPr>
          <p:nvPr/>
        </p:nvSpPr>
        <p:spPr bwMode="auto">
          <a:xfrm>
            <a:off x="821062" y="3123619"/>
            <a:ext cx="1371381" cy="1538043"/>
          </a:xfrm>
          <a:custGeom>
            <a:avLst/>
            <a:gdLst/>
            <a:ahLst/>
            <a:cxnLst>
              <a:cxn ang="0">
                <a:pos x="246" y="108"/>
              </a:cxn>
              <a:cxn ang="0">
                <a:pos x="246" y="173"/>
              </a:cxn>
              <a:cxn ang="0">
                <a:pos x="246" y="219"/>
              </a:cxn>
              <a:cxn ang="0">
                <a:pos x="247" y="219"/>
              </a:cxn>
              <a:cxn ang="0">
                <a:pos x="267" y="211"/>
              </a:cxn>
              <a:cxn ang="0">
                <a:pos x="288" y="219"/>
              </a:cxn>
              <a:cxn ang="0">
                <a:pos x="296" y="240"/>
              </a:cxn>
              <a:cxn ang="0">
                <a:pos x="288" y="260"/>
              </a:cxn>
              <a:cxn ang="0">
                <a:pos x="284" y="263"/>
              </a:cxn>
              <a:cxn ang="0">
                <a:pos x="267" y="269"/>
              </a:cxn>
              <a:cxn ang="0">
                <a:pos x="251" y="263"/>
              </a:cxn>
              <a:cxn ang="0">
                <a:pos x="247" y="260"/>
              </a:cxn>
              <a:cxn ang="0">
                <a:pos x="246" y="260"/>
              </a:cxn>
              <a:cxn ang="0">
                <a:pos x="246" y="283"/>
              </a:cxn>
              <a:cxn ang="0">
                <a:pos x="144" y="283"/>
              </a:cxn>
              <a:cxn ang="0">
                <a:pos x="143" y="283"/>
              </a:cxn>
              <a:cxn ang="0">
                <a:pos x="144" y="283"/>
              </a:cxn>
              <a:cxn ang="0">
                <a:pos x="152" y="303"/>
              </a:cxn>
              <a:cxn ang="0">
                <a:pos x="144" y="324"/>
              </a:cxn>
              <a:cxn ang="0">
                <a:pos x="123" y="332"/>
              </a:cxn>
              <a:cxn ang="0">
                <a:pos x="103" y="324"/>
              </a:cxn>
              <a:cxn ang="0">
                <a:pos x="94" y="303"/>
              </a:cxn>
              <a:cxn ang="0">
                <a:pos x="103" y="283"/>
              </a:cxn>
              <a:cxn ang="0">
                <a:pos x="103" y="283"/>
              </a:cxn>
              <a:cxn ang="0">
                <a:pos x="103" y="283"/>
              </a:cxn>
              <a:cxn ang="0">
                <a:pos x="0" y="283"/>
              </a:cxn>
              <a:cxn ang="0">
                <a:pos x="0" y="48"/>
              </a:cxn>
              <a:cxn ang="0">
                <a:pos x="48" y="0"/>
              </a:cxn>
              <a:cxn ang="0">
                <a:pos x="198" y="0"/>
              </a:cxn>
              <a:cxn ang="0">
                <a:pos x="246" y="48"/>
              </a:cxn>
              <a:cxn ang="0">
                <a:pos x="246" y="108"/>
              </a:cxn>
            </a:cxnLst>
            <a:rect l="0" t="0" r="r" b="b"/>
            <a:pathLst>
              <a:path w="296" h="332">
                <a:moveTo>
                  <a:pt x="246" y="108"/>
                </a:moveTo>
                <a:cubicBezTo>
                  <a:pt x="246" y="173"/>
                  <a:pt x="246" y="173"/>
                  <a:pt x="246" y="173"/>
                </a:cubicBezTo>
                <a:cubicBezTo>
                  <a:pt x="246" y="219"/>
                  <a:pt x="246" y="219"/>
                  <a:pt x="246" y="219"/>
                </a:cubicBezTo>
                <a:cubicBezTo>
                  <a:pt x="246" y="219"/>
                  <a:pt x="247" y="219"/>
                  <a:pt x="247" y="219"/>
                </a:cubicBezTo>
                <a:cubicBezTo>
                  <a:pt x="252" y="213"/>
                  <a:pt x="259" y="211"/>
                  <a:pt x="267" y="211"/>
                </a:cubicBezTo>
                <a:cubicBezTo>
                  <a:pt x="275" y="211"/>
                  <a:pt x="282" y="213"/>
                  <a:pt x="288" y="219"/>
                </a:cubicBezTo>
                <a:cubicBezTo>
                  <a:pt x="293" y="225"/>
                  <a:pt x="296" y="232"/>
                  <a:pt x="296" y="240"/>
                </a:cubicBezTo>
                <a:cubicBezTo>
                  <a:pt x="296" y="248"/>
                  <a:pt x="293" y="254"/>
                  <a:pt x="288" y="260"/>
                </a:cubicBezTo>
                <a:cubicBezTo>
                  <a:pt x="286" y="261"/>
                  <a:pt x="285" y="262"/>
                  <a:pt x="284" y="263"/>
                </a:cubicBezTo>
                <a:cubicBezTo>
                  <a:pt x="279" y="267"/>
                  <a:pt x="273" y="269"/>
                  <a:pt x="267" y="269"/>
                </a:cubicBezTo>
                <a:cubicBezTo>
                  <a:pt x="261" y="269"/>
                  <a:pt x="255" y="267"/>
                  <a:pt x="251" y="263"/>
                </a:cubicBezTo>
                <a:cubicBezTo>
                  <a:pt x="249" y="262"/>
                  <a:pt x="248" y="261"/>
                  <a:pt x="247" y="260"/>
                </a:cubicBezTo>
                <a:cubicBezTo>
                  <a:pt x="247" y="260"/>
                  <a:pt x="246" y="260"/>
                  <a:pt x="246" y="260"/>
                </a:cubicBezTo>
                <a:cubicBezTo>
                  <a:pt x="246" y="283"/>
                  <a:pt x="246" y="283"/>
                  <a:pt x="246" y="283"/>
                </a:cubicBezTo>
                <a:cubicBezTo>
                  <a:pt x="144" y="283"/>
                  <a:pt x="144" y="283"/>
                  <a:pt x="144" y="283"/>
                </a:cubicBezTo>
                <a:cubicBezTo>
                  <a:pt x="143" y="283"/>
                  <a:pt x="143" y="283"/>
                  <a:pt x="143" y="283"/>
                </a:cubicBezTo>
                <a:cubicBezTo>
                  <a:pt x="144" y="283"/>
                  <a:pt x="144" y="283"/>
                  <a:pt x="144" y="283"/>
                </a:cubicBezTo>
                <a:cubicBezTo>
                  <a:pt x="149" y="289"/>
                  <a:pt x="152" y="295"/>
                  <a:pt x="152" y="303"/>
                </a:cubicBezTo>
                <a:cubicBezTo>
                  <a:pt x="152" y="311"/>
                  <a:pt x="149" y="318"/>
                  <a:pt x="144" y="324"/>
                </a:cubicBezTo>
                <a:cubicBezTo>
                  <a:pt x="138" y="330"/>
                  <a:pt x="131" y="332"/>
                  <a:pt x="123" y="332"/>
                </a:cubicBezTo>
                <a:cubicBezTo>
                  <a:pt x="115" y="332"/>
                  <a:pt x="108" y="330"/>
                  <a:pt x="103" y="324"/>
                </a:cubicBezTo>
                <a:cubicBezTo>
                  <a:pt x="97" y="318"/>
                  <a:pt x="94" y="311"/>
                  <a:pt x="94" y="303"/>
                </a:cubicBezTo>
                <a:cubicBezTo>
                  <a:pt x="94" y="295"/>
                  <a:pt x="97" y="289"/>
                  <a:pt x="103" y="283"/>
                </a:cubicBezTo>
                <a:cubicBezTo>
                  <a:pt x="103" y="283"/>
                  <a:pt x="103" y="283"/>
                  <a:pt x="103" y="283"/>
                </a:cubicBezTo>
                <a:cubicBezTo>
                  <a:pt x="103" y="283"/>
                  <a:pt x="103" y="283"/>
                  <a:pt x="103" y="283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6"/>
                  <a:pt x="16" y="0"/>
                  <a:pt x="48" y="0"/>
                </a:cubicBezTo>
                <a:cubicBezTo>
                  <a:pt x="198" y="0"/>
                  <a:pt x="198" y="0"/>
                  <a:pt x="198" y="0"/>
                </a:cubicBezTo>
                <a:cubicBezTo>
                  <a:pt x="230" y="0"/>
                  <a:pt x="246" y="16"/>
                  <a:pt x="246" y="48"/>
                </a:cubicBezTo>
                <a:lnTo>
                  <a:pt x="246" y="108"/>
                </a:lnTo>
                <a:close/>
              </a:path>
            </a:pathLst>
          </a:custGeom>
          <a:solidFill>
            <a:srgbClr val="7ACEDB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201" name="出自【趣你的PPT】(微信:qunideppt)：最优质的PPT资源库"/>
          <p:cNvSpPr>
            <a:spLocks/>
          </p:cNvSpPr>
          <p:nvPr/>
        </p:nvSpPr>
        <p:spPr bwMode="auto">
          <a:xfrm>
            <a:off x="821062" y="4433097"/>
            <a:ext cx="1371381" cy="1130915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103" y="0"/>
              </a:cxn>
              <a:cxn ang="0">
                <a:pos x="94" y="20"/>
              </a:cxn>
              <a:cxn ang="0">
                <a:pos x="103" y="41"/>
              </a:cxn>
              <a:cxn ang="0">
                <a:pos x="123" y="49"/>
              </a:cxn>
              <a:cxn ang="0">
                <a:pos x="144" y="41"/>
              </a:cxn>
              <a:cxn ang="0">
                <a:pos x="152" y="20"/>
              </a:cxn>
              <a:cxn ang="0">
                <a:pos x="144" y="0"/>
              </a:cxn>
              <a:cxn ang="0">
                <a:pos x="144" y="0"/>
              </a:cxn>
              <a:cxn ang="0">
                <a:pos x="246" y="0"/>
              </a:cxn>
              <a:cxn ang="0">
                <a:pos x="246" y="58"/>
              </a:cxn>
              <a:cxn ang="0">
                <a:pos x="247" y="58"/>
              </a:cxn>
              <a:cxn ang="0">
                <a:pos x="267" y="50"/>
              </a:cxn>
              <a:cxn ang="0">
                <a:pos x="288" y="58"/>
              </a:cxn>
              <a:cxn ang="0">
                <a:pos x="296" y="79"/>
              </a:cxn>
              <a:cxn ang="0">
                <a:pos x="288" y="99"/>
              </a:cxn>
              <a:cxn ang="0">
                <a:pos x="284" y="103"/>
              </a:cxn>
              <a:cxn ang="0">
                <a:pos x="267" y="108"/>
              </a:cxn>
              <a:cxn ang="0">
                <a:pos x="251" y="103"/>
              </a:cxn>
              <a:cxn ang="0">
                <a:pos x="247" y="99"/>
              </a:cxn>
              <a:cxn ang="0">
                <a:pos x="246" y="99"/>
              </a:cxn>
              <a:cxn ang="0">
                <a:pos x="246" y="103"/>
              </a:cxn>
              <a:cxn ang="0">
                <a:pos x="246" y="155"/>
              </a:cxn>
              <a:cxn ang="0">
                <a:pos x="246" y="196"/>
              </a:cxn>
              <a:cxn ang="0">
                <a:pos x="198" y="244"/>
              </a:cxn>
              <a:cxn ang="0">
                <a:pos x="48" y="244"/>
              </a:cxn>
              <a:cxn ang="0">
                <a:pos x="0" y="196"/>
              </a:cxn>
              <a:cxn ang="0">
                <a:pos x="0" y="0"/>
              </a:cxn>
              <a:cxn ang="0">
                <a:pos x="103" y="0"/>
              </a:cxn>
            </a:cxnLst>
            <a:rect l="0" t="0" r="r" b="b"/>
            <a:pathLst>
              <a:path w="296" h="244">
                <a:moveTo>
                  <a:pt x="103" y="0"/>
                </a:moveTo>
                <a:cubicBezTo>
                  <a:pt x="103" y="0"/>
                  <a:pt x="103" y="0"/>
                  <a:pt x="103" y="0"/>
                </a:cubicBezTo>
                <a:cubicBezTo>
                  <a:pt x="97" y="6"/>
                  <a:pt x="94" y="12"/>
                  <a:pt x="94" y="20"/>
                </a:cubicBezTo>
                <a:cubicBezTo>
                  <a:pt x="94" y="28"/>
                  <a:pt x="97" y="35"/>
                  <a:pt x="103" y="41"/>
                </a:cubicBezTo>
                <a:cubicBezTo>
                  <a:pt x="108" y="47"/>
                  <a:pt x="115" y="49"/>
                  <a:pt x="123" y="49"/>
                </a:cubicBezTo>
                <a:cubicBezTo>
                  <a:pt x="131" y="49"/>
                  <a:pt x="138" y="47"/>
                  <a:pt x="144" y="41"/>
                </a:cubicBezTo>
                <a:cubicBezTo>
                  <a:pt x="149" y="35"/>
                  <a:pt x="152" y="28"/>
                  <a:pt x="152" y="20"/>
                </a:cubicBezTo>
                <a:cubicBezTo>
                  <a:pt x="152" y="12"/>
                  <a:pt x="149" y="6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6" y="58"/>
                  <a:pt x="246" y="58"/>
                  <a:pt x="246" y="58"/>
                </a:cubicBezTo>
                <a:cubicBezTo>
                  <a:pt x="246" y="58"/>
                  <a:pt x="247" y="58"/>
                  <a:pt x="247" y="58"/>
                </a:cubicBezTo>
                <a:cubicBezTo>
                  <a:pt x="252" y="53"/>
                  <a:pt x="259" y="50"/>
                  <a:pt x="267" y="50"/>
                </a:cubicBezTo>
                <a:cubicBezTo>
                  <a:pt x="275" y="50"/>
                  <a:pt x="282" y="53"/>
                  <a:pt x="288" y="58"/>
                </a:cubicBezTo>
                <a:cubicBezTo>
                  <a:pt x="293" y="64"/>
                  <a:pt x="296" y="71"/>
                  <a:pt x="296" y="79"/>
                </a:cubicBezTo>
                <a:cubicBezTo>
                  <a:pt x="296" y="87"/>
                  <a:pt x="293" y="94"/>
                  <a:pt x="288" y="99"/>
                </a:cubicBezTo>
                <a:cubicBezTo>
                  <a:pt x="286" y="101"/>
                  <a:pt x="285" y="102"/>
                  <a:pt x="284" y="103"/>
                </a:cubicBezTo>
                <a:cubicBezTo>
                  <a:pt x="279" y="106"/>
                  <a:pt x="273" y="108"/>
                  <a:pt x="267" y="108"/>
                </a:cubicBezTo>
                <a:cubicBezTo>
                  <a:pt x="261" y="108"/>
                  <a:pt x="255" y="106"/>
                  <a:pt x="251" y="103"/>
                </a:cubicBezTo>
                <a:cubicBezTo>
                  <a:pt x="249" y="102"/>
                  <a:pt x="248" y="101"/>
                  <a:pt x="247" y="99"/>
                </a:cubicBezTo>
                <a:cubicBezTo>
                  <a:pt x="247" y="99"/>
                  <a:pt x="246" y="99"/>
                  <a:pt x="246" y="99"/>
                </a:cubicBezTo>
                <a:cubicBezTo>
                  <a:pt x="246" y="103"/>
                  <a:pt x="246" y="103"/>
                  <a:pt x="246" y="103"/>
                </a:cubicBezTo>
                <a:cubicBezTo>
                  <a:pt x="246" y="155"/>
                  <a:pt x="246" y="155"/>
                  <a:pt x="246" y="155"/>
                </a:cubicBezTo>
                <a:cubicBezTo>
                  <a:pt x="246" y="196"/>
                  <a:pt x="246" y="196"/>
                  <a:pt x="246" y="196"/>
                </a:cubicBezTo>
                <a:cubicBezTo>
                  <a:pt x="246" y="228"/>
                  <a:pt x="230" y="244"/>
                  <a:pt x="198" y="244"/>
                </a:cubicBezTo>
                <a:cubicBezTo>
                  <a:pt x="48" y="244"/>
                  <a:pt x="48" y="244"/>
                  <a:pt x="48" y="244"/>
                </a:cubicBezTo>
                <a:cubicBezTo>
                  <a:pt x="16" y="244"/>
                  <a:pt x="0" y="228"/>
                  <a:pt x="0" y="196"/>
                </a:cubicBezTo>
                <a:cubicBezTo>
                  <a:pt x="0" y="0"/>
                  <a:pt x="0" y="0"/>
                  <a:pt x="0" y="0"/>
                </a:cubicBezTo>
                <a:lnTo>
                  <a:pt x="103" y="0"/>
                </a:lnTo>
                <a:close/>
              </a:path>
            </a:pathLst>
          </a:custGeom>
          <a:solidFill>
            <a:srgbClr val="2FA2B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202" name="出自【趣你的PPT】(微信:qunideppt)：最优质的PPT资源库"/>
          <p:cNvSpPr>
            <a:spLocks/>
          </p:cNvSpPr>
          <p:nvPr/>
        </p:nvSpPr>
        <p:spPr bwMode="auto">
          <a:xfrm>
            <a:off x="1959118" y="3678363"/>
            <a:ext cx="749975" cy="1852317"/>
          </a:xfrm>
          <a:custGeom>
            <a:avLst/>
            <a:gdLst/>
            <a:ahLst/>
            <a:cxnLst>
              <a:cxn ang="0">
                <a:pos x="162" y="400"/>
              </a:cxn>
              <a:cxn ang="0">
                <a:pos x="78" y="324"/>
              </a:cxn>
              <a:cxn ang="0">
                <a:pos x="3" y="318"/>
              </a:cxn>
              <a:cxn ang="0">
                <a:pos x="0" y="318"/>
              </a:cxn>
              <a:cxn ang="0">
                <a:pos x="0" y="266"/>
              </a:cxn>
              <a:cxn ang="0">
                <a:pos x="5" y="266"/>
              </a:cxn>
              <a:cxn ang="0">
                <a:pos x="21" y="271"/>
              </a:cxn>
              <a:cxn ang="0">
                <a:pos x="38" y="266"/>
              </a:cxn>
              <a:cxn ang="0">
                <a:pos x="42" y="262"/>
              </a:cxn>
              <a:cxn ang="0">
                <a:pos x="50" y="242"/>
              </a:cxn>
              <a:cxn ang="0">
                <a:pos x="42" y="221"/>
              </a:cxn>
              <a:cxn ang="0">
                <a:pos x="21" y="213"/>
              </a:cxn>
              <a:cxn ang="0">
                <a:pos x="1" y="221"/>
              </a:cxn>
              <a:cxn ang="0">
                <a:pos x="0" y="221"/>
              </a:cxn>
              <a:cxn ang="0">
                <a:pos x="0" y="163"/>
              </a:cxn>
              <a:cxn ang="0">
                <a:pos x="0" y="140"/>
              </a:cxn>
              <a:cxn ang="0">
                <a:pos x="1" y="140"/>
              </a:cxn>
              <a:cxn ang="0">
                <a:pos x="5" y="143"/>
              </a:cxn>
              <a:cxn ang="0">
                <a:pos x="21" y="149"/>
              </a:cxn>
              <a:cxn ang="0">
                <a:pos x="38" y="143"/>
              </a:cxn>
              <a:cxn ang="0">
                <a:pos x="42" y="140"/>
              </a:cxn>
              <a:cxn ang="0">
                <a:pos x="50" y="120"/>
              </a:cxn>
              <a:cxn ang="0">
                <a:pos x="42" y="99"/>
              </a:cxn>
              <a:cxn ang="0">
                <a:pos x="21" y="91"/>
              </a:cxn>
              <a:cxn ang="0">
                <a:pos x="1" y="99"/>
              </a:cxn>
              <a:cxn ang="0">
                <a:pos x="0" y="99"/>
              </a:cxn>
              <a:cxn ang="0">
                <a:pos x="0" y="53"/>
              </a:cxn>
              <a:cxn ang="0">
                <a:pos x="67" y="53"/>
              </a:cxn>
              <a:cxn ang="0">
                <a:pos x="63" y="50"/>
              </a:cxn>
              <a:cxn ang="0">
                <a:pos x="54" y="29"/>
              </a:cxn>
              <a:cxn ang="0">
                <a:pos x="63" y="9"/>
              </a:cxn>
              <a:cxn ang="0">
                <a:pos x="83" y="0"/>
              </a:cxn>
              <a:cxn ang="0">
                <a:pos x="104" y="9"/>
              </a:cxn>
              <a:cxn ang="0">
                <a:pos x="112" y="29"/>
              </a:cxn>
              <a:cxn ang="0">
                <a:pos x="104" y="50"/>
              </a:cxn>
              <a:cxn ang="0">
                <a:pos x="100" y="53"/>
              </a:cxn>
              <a:cxn ang="0">
                <a:pos x="162" y="53"/>
              </a:cxn>
              <a:cxn ang="0">
                <a:pos x="162" y="195"/>
              </a:cxn>
              <a:cxn ang="0">
                <a:pos x="147" y="190"/>
              </a:cxn>
              <a:cxn ang="0">
                <a:pos x="127" y="199"/>
              </a:cxn>
              <a:cxn ang="0">
                <a:pos x="127" y="199"/>
              </a:cxn>
              <a:cxn ang="0">
                <a:pos x="118" y="219"/>
              </a:cxn>
              <a:cxn ang="0">
                <a:pos x="127" y="240"/>
              </a:cxn>
              <a:cxn ang="0">
                <a:pos x="127" y="240"/>
              </a:cxn>
              <a:cxn ang="0">
                <a:pos x="131" y="243"/>
              </a:cxn>
              <a:cxn ang="0">
                <a:pos x="147" y="248"/>
              </a:cxn>
              <a:cxn ang="0">
                <a:pos x="162" y="244"/>
              </a:cxn>
              <a:cxn ang="0">
                <a:pos x="162" y="400"/>
              </a:cxn>
            </a:cxnLst>
            <a:rect l="0" t="0" r="r" b="b"/>
            <a:pathLst>
              <a:path w="162" h="400">
                <a:moveTo>
                  <a:pt x="162" y="400"/>
                </a:moveTo>
                <a:cubicBezTo>
                  <a:pt x="142" y="371"/>
                  <a:pt x="114" y="346"/>
                  <a:pt x="78" y="324"/>
                </a:cubicBezTo>
                <a:cubicBezTo>
                  <a:pt x="53" y="314"/>
                  <a:pt x="28" y="312"/>
                  <a:pt x="3" y="31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266"/>
                  <a:pt x="0" y="266"/>
                  <a:pt x="0" y="266"/>
                </a:cubicBezTo>
                <a:cubicBezTo>
                  <a:pt x="5" y="266"/>
                  <a:pt x="5" y="266"/>
                  <a:pt x="5" y="266"/>
                </a:cubicBezTo>
                <a:cubicBezTo>
                  <a:pt x="9" y="269"/>
                  <a:pt x="15" y="271"/>
                  <a:pt x="21" y="271"/>
                </a:cubicBezTo>
                <a:cubicBezTo>
                  <a:pt x="27" y="271"/>
                  <a:pt x="33" y="269"/>
                  <a:pt x="38" y="266"/>
                </a:cubicBezTo>
                <a:cubicBezTo>
                  <a:pt x="39" y="265"/>
                  <a:pt x="40" y="264"/>
                  <a:pt x="42" y="262"/>
                </a:cubicBezTo>
                <a:cubicBezTo>
                  <a:pt x="47" y="257"/>
                  <a:pt x="50" y="250"/>
                  <a:pt x="50" y="242"/>
                </a:cubicBezTo>
                <a:cubicBezTo>
                  <a:pt x="50" y="234"/>
                  <a:pt x="47" y="227"/>
                  <a:pt x="42" y="221"/>
                </a:cubicBezTo>
                <a:cubicBezTo>
                  <a:pt x="36" y="216"/>
                  <a:pt x="29" y="213"/>
                  <a:pt x="21" y="213"/>
                </a:cubicBezTo>
                <a:cubicBezTo>
                  <a:pt x="13" y="213"/>
                  <a:pt x="6" y="216"/>
                  <a:pt x="1" y="221"/>
                </a:cubicBezTo>
                <a:cubicBezTo>
                  <a:pt x="1" y="221"/>
                  <a:pt x="0" y="221"/>
                  <a:pt x="0" y="221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1" y="140"/>
                  <a:pt x="1" y="140"/>
                </a:cubicBezTo>
                <a:cubicBezTo>
                  <a:pt x="2" y="141"/>
                  <a:pt x="3" y="142"/>
                  <a:pt x="5" y="143"/>
                </a:cubicBezTo>
                <a:cubicBezTo>
                  <a:pt x="9" y="147"/>
                  <a:pt x="15" y="149"/>
                  <a:pt x="21" y="149"/>
                </a:cubicBezTo>
                <a:cubicBezTo>
                  <a:pt x="27" y="149"/>
                  <a:pt x="33" y="147"/>
                  <a:pt x="38" y="143"/>
                </a:cubicBezTo>
                <a:cubicBezTo>
                  <a:pt x="39" y="142"/>
                  <a:pt x="40" y="141"/>
                  <a:pt x="42" y="140"/>
                </a:cubicBezTo>
                <a:cubicBezTo>
                  <a:pt x="47" y="134"/>
                  <a:pt x="50" y="128"/>
                  <a:pt x="50" y="120"/>
                </a:cubicBezTo>
                <a:cubicBezTo>
                  <a:pt x="50" y="112"/>
                  <a:pt x="47" y="105"/>
                  <a:pt x="42" y="99"/>
                </a:cubicBezTo>
                <a:cubicBezTo>
                  <a:pt x="36" y="93"/>
                  <a:pt x="29" y="91"/>
                  <a:pt x="21" y="91"/>
                </a:cubicBezTo>
                <a:cubicBezTo>
                  <a:pt x="13" y="91"/>
                  <a:pt x="6" y="93"/>
                  <a:pt x="1" y="99"/>
                </a:cubicBezTo>
                <a:cubicBezTo>
                  <a:pt x="1" y="99"/>
                  <a:pt x="0" y="99"/>
                  <a:pt x="0" y="99"/>
                </a:cubicBezTo>
                <a:cubicBezTo>
                  <a:pt x="0" y="53"/>
                  <a:pt x="0" y="53"/>
                  <a:pt x="0" y="53"/>
                </a:cubicBezTo>
                <a:cubicBezTo>
                  <a:pt x="67" y="53"/>
                  <a:pt x="67" y="53"/>
                  <a:pt x="67" y="53"/>
                </a:cubicBezTo>
                <a:cubicBezTo>
                  <a:pt x="65" y="52"/>
                  <a:pt x="64" y="51"/>
                  <a:pt x="63" y="50"/>
                </a:cubicBezTo>
                <a:cubicBezTo>
                  <a:pt x="57" y="44"/>
                  <a:pt x="54" y="37"/>
                  <a:pt x="54" y="29"/>
                </a:cubicBezTo>
                <a:cubicBezTo>
                  <a:pt x="54" y="21"/>
                  <a:pt x="57" y="15"/>
                  <a:pt x="63" y="9"/>
                </a:cubicBezTo>
                <a:cubicBezTo>
                  <a:pt x="69" y="3"/>
                  <a:pt x="75" y="0"/>
                  <a:pt x="83" y="0"/>
                </a:cubicBezTo>
                <a:cubicBezTo>
                  <a:pt x="91" y="0"/>
                  <a:pt x="98" y="3"/>
                  <a:pt x="104" y="9"/>
                </a:cubicBezTo>
                <a:cubicBezTo>
                  <a:pt x="110" y="15"/>
                  <a:pt x="112" y="21"/>
                  <a:pt x="112" y="29"/>
                </a:cubicBezTo>
                <a:cubicBezTo>
                  <a:pt x="112" y="37"/>
                  <a:pt x="110" y="44"/>
                  <a:pt x="104" y="50"/>
                </a:cubicBezTo>
                <a:cubicBezTo>
                  <a:pt x="103" y="51"/>
                  <a:pt x="101" y="52"/>
                  <a:pt x="100" y="53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2" y="195"/>
                  <a:pt x="162" y="195"/>
                  <a:pt x="162" y="195"/>
                </a:cubicBezTo>
                <a:cubicBezTo>
                  <a:pt x="158" y="192"/>
                  <a:pt x="153" y="190"/>
                  <a:pt x="147" y="190"/>
                </a:cubicBezTo>
                <a:cubicBezTo>
                  <a:pt x="139" y="190"/>
                  <a:pt x="133" y="193"/>
                  <a:pt x="127" y="199"/>
                </a:cubicBezTo>
                <a:cubicBezTo>
                  <a:pt x="127" y="199"/>
                  <a:pt x="127" y="199"/>
                  <a:pt x="127" y="199"/>
                </a:cubicBezTo>
                <a:cubicBezTo>
                  <a:pt x="121" y="205"/>
                  <a:pt x="118" y="212"/>
                  <a:pt x="118" y="219"/>
                </a:cubicBezTo>
                <a:cubicBezTo>
                  <a:pt x="118" y="227"/>
                  <a:pt x="121" y="234"/>
                  <a:pt x="127" y="240"/>
                </a:cubicBezTo>
                <a:cubicBezTo>
                  <a:pt x="127" y="240"/>
                  <a:pt x="127" y="240"/>
                  <a:pt x="127" y="240"/>
                </a:cubicBezTo>
                <a:cubicBezTo>
                  <a:pt x="128" y="241"/>
                  <a:pt x="129" y="242"/>
                  <a:pt x="131" y="243"/>
                </a:cubicBezTo>
                <a:cubicBezTo>
                  <a:pt x="136" y="247"/>
                  <a:pt x="141" y="248"/>
                  <a:pt x="147" y="248"/>
                </a:cubicBezTo>
                <a:cubicBezTo>
                  <a:pt x="153" y="248"/>
                  <a:pt x="158" y="247"/>
                  <a:pt x="162" y="244"/>
                </a:cubicBezTo>
                <a:lnTo>
                  <a:pt x="162" y="400"/>
                </a:lnTo>
                <a:close/>
              </a:path>
            </a:pathLst>
          </a:custGeom>
          <a:solidFill>
            <a:srgbClr val="7ACEDB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203" name="出自【趣你的PPT】(微信:qunideppt)：最优质的PPT资源库"/>
          <p:cNvSpPr>
            <a:spLocks/>
          </p:cNvSpPr>
          <p:nvPr/>
        </p:nvSpPr>
        <p:spPr bwMode="auto">
          <a:xfrm>
            <a:off x="2506719" y="3678363"/>
            <a:ext cx="1309479" cy="1852317"/>
          </a:xfrm>
          <a:custGeom>
            <a:avLst/>
            <a:gdLst/>
            <a:ahLst/>
            <a:cxnLst>
              <a:cxn ang="0">
                <a:pos x="235" y="400"/>
              </a:cxn>
              <a:cxn ang="0">
                <a:pos x="44" y="400"/>
              </a:cxn>
              <a:cxn ang="0">
                <a:pos x="44" y="244"/>
              </a:cxn>
              <a:cxn ang="0">
                <a:pos x="29" y="248"/>
              </a:cxn>
              <a:cxn ang="0">
                <a:pos x="13" y="243"/>
              </a:cxn>
              <a:cxn ang="0">
                <a:pos x="9" y="240"/>
              </a:cxn>
              <a:cxn ang="0">
                <a:pos x="9" y="240"/>
              </a:cxn>
              <a:cxn ang="0">
                <a:pos x="0" y="219"/>
              </a:cxn>
              <a:cxn ang="0">
                <a:pos x="9" y="199"/>
              </a:cxn>
              <a:cxn ang="0">
                <a:pos x="9" y="199"/>
              </a:cxn>
              <a:cxn ang="0">
                <a:pos x="29" y="190"/>
              </a:cxn>
              <a:cxn ang="0">
                <a:pos x="44" y="195"/>
              </a:cxn>
              <a:cxn ang="0">
                <a:pos x="44" y="53"/>
              </a:cxn>
              <a:cxn ang="0">
                <a:pos x="129" y="53"/>
              </a:cxn>
              <a:cxn ang="0">
                <a:pos x="125" y="50"/>
              </a:cxn>
              <a:cxn ang="0">
                <a:pos x="117" y="29"/>
              </a:cxn>
              <a:cxn ang="0">
                <a:pos x="125" y="9"/>
              </a:cxn>
              <a:cxn ang="0">
                <a:pos x="146" y="0"/>
              </a:cxn>
              <a:cxn ang="0">
                <a:pos x="166" y="9"/>
              </a:cxn>
              <a:cxn ang="0">
                <a:pos x="175" y="29"/>
              </a:cxn>
              <a:cxn ang="0">
                <a:pos x="166" y="50"/>
              </a:cxn>
              <a:cxn ang="0">
                <a:pos x="162" y="53"/>
              </a:cxn>
              <a:cxn ang="0">
                <a:pos x="235" y="53"/>
              </a:cxn>
              <a:cxn ang="0">
                <a:pos x="235" y="82"/>
              </a:cxn>
              <a:cxn ang="0">
                <a:pos x="254" y="75"/>
              </a:cxn>
              <a:cxn ang="0">
                <a:pos x="274" y="83"/>
              </a:cxn>
              <a:cxn ang="0">
                <a:pos x="283" y="104"/>
              </a:cxn>
              <a:cxn ang="0">
                <a:pos x="274" y="124"/>
              </a:cxn>
              <a:cxn ang="0">
                <a:pos x="254" y="133"/>
              </a:cxn>
              <a:cxn ang="0">
                <a:pos x="235" y="126"/>
              </a:cxn>
              <a:cxn ang="0">
                <a:pos x="235" y="154"/>
              </a:cxn>
              <a:cxn ang="0">
                <a:pos x="235" y="196"/>
              </a:cxn>
              <a:cxn ang="0">
                <a:pos x="218" y="190"/>
              </a:cxn>
              <a:cxn ang="0">
                <a:pos x="197" y="199"/>
              </a:cxn>
              <a:cxn ang="0">
                <a:pos x="191" y="207"/>
              </a:cxn>
              <a:cxn ang="0">
                <a:pos x="189" y="219"/>
              </a:cxn>
              <a:cxn ang="0">
                <a:pos x="194" y="236"/>
              </a:cxn>
              <a:cxn ang="0">
                <a:pos x="197" y="240"/>
              </a:cxn>
              <a:cxn ang="0">
                <a:pos x="218" y="248"/>
              </a:cxn>
              <a:cxn ang="0">
                <a:pos x="235" y="243"/>
              </a:cxn>
              <a:cxn ang="0">
                <a:pos x="235" y="274"/>
              </a:cxn>
              <a:cxn ang="0">
                <a:pos x="235" y="317"/>
              </a:cxn>
              <a:cxn ang="0">
                <a:pos x="218" y="312"/>
              </a:cxn>
              <a:cxn ang="0">
                <a:pos x="210" y="313"/>
              </a:cxn>
              <a:cxn ang="0">
                <a:pos x="197" y="320"/>
              </a:cxn>
              <a:cxn ang="0">
                <a:pos x="189" y="341"/>
              </a:cxn>
              <a:cxn ang="0">
                <a:pos x="197" y="361"/>
              </a:cxn>
              <a:cxn ang="0">
                <a:pos x="215" y="370"/>
              </a:cxn>
              <a:cxn ang="0">
                <a:pos x="218" y="370"/>
              </a:cxn>
              <a:cxn ang="0">
                <a:pos x="235" y="364"/>
              </a:cxn>
              <a:cxn ang="0">
                <a:pos x="235" y="400"/>
              </a:cxn>
            </a:cxnLst>
            <a:rect l="0" t="0" r="r" b="b"/>
            <a:pathLst>
              <a:path w="283" h="400">
                <a:moveTo>
                  <a:pt x="235" y="400"/>
                </a:moveTo>
                <a:cubicBezTo>
                  <a:pt x="44" y="400"/>
                  <a:pt x="44" y="400"/>
                  <a:pt x="44" y="400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0" y="247"/>
                  <a:pt x="35" y="248"/>
                  <a:pt x="29" y="248"/>
                </a:cubicBezTo>
                <a:cubicBezTo>
                  <a:pt x="23" y="248"/>
                  <a:pt x="18" y="247"/>
                  <a:pt x="13" y="243"/>
                </a:cubicBezTo>
                <a:cubicBezTo>
                  <a:pt x="11" y="242"/>
                  <a:pt x="10" y="241"/>
                  <a:pt x="9" y="240"/>
                </a:cubicBezTo>
                <a:cubicBezTo>
                  <a:pt x="9" y="240"/>
                  <a:pt x="9" y="240"/>
                  <a:pt x="9" y="240"/>
                </a:cubicBezTo>
                <a:cubicBezTo>
                  <a:pt x="3" y="234"/>
                  <a:pt x="0" y="227"/>
                  <a:pt x="0" y="219"/>
                </a:cubicBezTo>
                <a:cubicBezTo>
                  <a:pt x="0" y="212"/>
                  <a:pt x="3" y="205"/>
                  <a:pt x="9" y="199"/>
                </a:cubicBezTo>
                <a:cubicBezTo>
                  <a:pt x="9" y="199"/>
                  <a:pt x="9" y="199"/>
                  <a:pt x="9" y="199"/>
                </a:cubicBezTo>
                <a:cubicBezTo>
                  <a:pt x="15" y="193"/>
                  <a:pt x="21" y="190"/>
                  <a:pt x="29" y="190"/>
                </a:cubicBezTo>
                <a:cubicBezTo>
                  <a:pt x="35" y="190"/>
                  <a:pt x="40" y="192"/>
                  <a:pt x="44" y="195"/>
                </a:cubicBezTo>
                <a:cubicBezTo>
                  <a:pt x="44" y="53"/>
                  <a:pt x="44" y="53"/>
                  <a:pt x="44" y="53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28" y="52"/>
                  <a:pt x="126" y="51"/>
                  <a:pt x="125" y="50"/>
                </a:cubicBezTo>
                <a:cubicBezTo>
                  <a:pt x="119" y="44"/>
                  <a:pt x="117" y="37"/>
                  <a:pt x="117" y="29"/>
                </a:cubicBezTo>
                <a:cubicBezTo>
                  <a:pt x="117" y="21"/>
                  <a:pt x="119" y="15"/>
                  <a:pt x="125" y="9"/>
                </a:cubicBezTo>
                <a:cubicBezTo>
                  <a:pt x="131" y="3"/>
                  <a:pt x="138" y="0"/>
                  <a:pt x="146" y="0"/>
                </a:cubicBezTo>
                <a:cubicBezTo>
                  <a:pt x="154" y="0"/>
                  <a:pt x="160" y="3"/>
                  <a:pt x="166" y="9"/>
                </a:cubicBezTo>
                <a:cubicBezTo>
                  <a:pt x="172" y="15"/>
                  <a:pt x="175" y="21"/>
                  <a:pt x="175" y="29"/>
                </a:cubicBezTo>
                <a:cubicBezTo>
                  <a:pt x="175" y="37"/>
                  <a:pt x="172" y="44"/>
                  <a:pt x="166" y="50"/>
                </a:cubicBezTo>
                <a:cubicBezTo>
                  <a:pt x="165" y="51"/>
                  <a:pt x="163" y="52"/>
                  <a:pt x="162" y="53"/>
                </a:cubicBezTo>
                <a:cubicBezTo>
                  <a:pt x="235" y="53"/>
                  <a:pt x="235" y="53"/>
                  <a:pt x="235" y="53"/>
                </a:cubicBezTo>
                <a:cubicBezTo>
                  <a:pt x="235" y="82"/>
                  <a:pt x="235" y="82"/>
                  <a:pt x="235" y="82"/>
                </a:cubicBezTo>
                <a:cubicBezTo>
                  <a:pt x="240" y="77"/>
                  <a:pt x="247" y="75"/>
                  <a:pt x="254" y="75"/>
                </a:cubicBezTo>
                <a:cubicBezTo>
                  <a:pt x="262" y="75"/>
                  <a:pt x="269" y="78"/>
                  <a:pt x="274" y="83"/>
                </a:cubicBezTo>
                <a:cubicBezTo>
                  <a:pt x="280" y="89"/>
                  <a:pt x="283" y="96"/>
                  <a:pt x="283" y="104"/>
                </a:cubicBezTo>
                <a:cubicBezTo>
                  <a:pt x="283" y="112"/>
                  <a:pt x="280" y="119"/>
                  <a:pt x="274" y="124"/>
                </a:cubicBezTo>
                <a:cubicBezTo>
                  <a:pt x="269" y="130"/>
                  <a:pt x="262" y="133"/>
                  <a:pt x="254" y="133"/>
                </a:cubicBezTo>
                <a:cubicBezTo>
                  <a:pt x="247" y="133"/>
                  <a:pt x="240" y="130"/>
                  <a:pt x="235" y="126"/>
                </a:cubicBezTo>
                <a:cubicBezTo>
                  <a:pt x="235" y="154"/>
                  <a:pt x="235" y="154"/>
                  <a:pt x="235" y="154"/>
                </a:cubicBezTo>
                <a:cubicBezTo>
                  <a:pt x="235" y="196"/>
                  <a:pt x="235" y="196"/>
                  <a:pt x="235" y="196"/>
                </a:cubicBezTo>
                <a:cubicBezTo>
                  <a:pt x="230" y="192"/>
                  <a:pt x="224" y="190"/>
                  <a:pt x="218" y="190"/>
                </a:cubicBezTo>
                <a:cubicBezTo>
                  <a:pt x="210" y="190"/>
                  <a:pt x="203" y="193"/>
                  <a:pt x="197" y="199"/>
                </a:cubicBezTo>
                <a:cubicBezTo>
                  <a:pt x="195" y="201"/>
                  <a:pt x="193" y="204"/>
                  <a:pt x="191" y="207"/>
                </a:cubicBezTo>
                <a:cubicBezTo>
                  <a:pt x="190" y="211"/>
                  <a:pt x="189" y="215"/>
                  <a:pt x="189" y="219"/>
                </a:cubicBezTo>
                <a:cubicBezTo>
                  <a:pt x="189" y="226"/>
                  <a:pt x="191" y="231"/>
                  <a:pt x="194" y="236"/>
                </a:cubicBezTo>
                <a:cubicBezTo>
                  <a:pt x="195" y="237"/>
                  <a:pt x="196" y="239"/>
                  <a:pt x="197" y="240"/>
                </a:cubicBezTo>
                <a:cubicBezTo>
                  <a:pt x="203" y="246"/>
                  <a:pt x="210" y="248"/>
                  <a:pt x="218" y="248"/>
                </a:cubicBezTo>
                <a:cubicBezTo>
                  <a:pt x="224" y="248"/>
                  <a:pt x="230" y="247"/>
                  <a:pt x="235" y="243"/>
                </a:cubicBezTo>
                <a:cubicBezTo>
                  <a:pt x="235" y="274"/>
                  <a:pt x="235" y="274"/>
                  <a:pt x="235" y="274"/>
                </a:cubicBezTo>
                <a:cubicBezTo>
                  <a:pt x="235" y="317"/>
                  <a:pt x="235" y="317"/>
                  <a:pt x="235" y="317"/>
                </a:cubicBezTo>
                <a:cubicBezTo>
                  <a:pt x="230" y="313"/>
                  <a:pt x="224" y="312"/>
                  <a:pt x="218" y="312"/>
                </a:cubicBezTo>
                <a:cubicBezTo>
                  <a:pt x="215" y="312"/>
                  <a:pt x="213" y="312"/>
                  <a:pt x="210" y="313"/>
                </a:cubicBezTo>
                <a:cubicBezTo>
                  <a:pt x="205" y="314"/>
                  <a:pt x="201" y="316"/>
                  <a:pt x="197" y="320"/>
                </a:cubicBezTo>
                <a:cubicBezTo>
                  <a:pt x="192" y="326"/>
                  <a:pt x="189" y="333"/>
                  <a:pt x="189" y="341"/>
                </a:cubicBezTo>
                <a:cubicBezTo>
                  <a:pt x="189" y="349"/>
                  <a:pt x="192" y="355"/>
                  <a:pt x="197" y="361"/>
                </a:cubicBezTo>
                <a:cubicBezTo>
                  <a:pt x="202" y="366"/>
                  <a:pt x="208" y="369"/>
                  <a:pt x="215" y="370"/>
                </a:cubicBezTo>
                <a:cubicBezTo>
                  <a:pt x="216" y="370"/>
                  <a:pt x="217" y="370"/>
                  <a:pt x="218" y="370"/>
                </a:cubicBezTo>
                <a:cubicBezTo>
                  <a:pt x="224" y="370"/>
                  <a:pt x="230" y="368"/>
                  <a:pt x="235" y="364"/>
                </a:cubicBezTo>
                <a:lnTo>
                  <a:pt x="235" y="400"/>
                </a:lnTo>
                <a:close/>
              </a:path>
            </a:pathLst>
          </a:custGeom>
          <a:solidFill>
            <a:srgbClr val="2FA2B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204" name="出自【趣你的PPT】(微信:qunideppt)：最优质的PPT资源库"/>
          <p:cNvSpPr>
            <a:spLocks/>
          </p:cNvSpPr>
          <p:nvPr/>
        </p:nvSpPr>
        <p:spPr bwMode="auto">
          <a:xfrm>
            <a:off x="3380499" y="4392625"/>
            <a:ext cx="1561852" cy="573791"/>
          </a:xfrm>
          <a:custGeom>
            <a:avLst/>
            <a:gdLst/>
            <a:ahLst/>
            <a:cxnLst>
              <a:cxn ang="0">
                <a:pos x="292" y="2"/>
              </a:cxn>
              <a:cxn ang="0">
                <a:pos x="319" y="18"/>
              </a:cxn>
              <a:cxn ang="0">
                <a:pos x="337" y="62"/>
              </a:cxn>
              <a:cxn ang="0">
                <a:pos x="319" y="105"/>
              </a:cxn>
              <a:cxn ang="0">
                <a:pos x="276" y="124"/>
              </a:cxn>
              <a:cxn ang="0">
                <a:pos x="260" y="124"/>
              </a:cxn>
              <a:cxn ang="0">
                <a:pos x="237" y="120"/>
              </a:cxn>
              <a:cxn ang="0">
                <a:pos x="145" y="120"/>
              </a:cxn>
              <a:cxn ang="0">
                <a:pos x="150" y="103"/>
              </a:cxn>
              <a:cxn ang="0">
                <a:pos x="141" y="83"/>
              </a:cxn>
              <a:cxn ang="0">
                <a:pos x="121" y="74"/>
              </a:cxn>
              <a:cxn ang="0">
                <a:pos x="100" y="83"/>
              </a:cxn>
              <a:cxn ang="0">
                <a:pos x="92" y="103"/>
              </a:cxn>
              <a:cxn ang="0">
                <a:pos x="97" y="120"/>
              </a:cxn>
              <a:cxn ang="0">
                <a:pos x="46" y="120"/>
              </a:cxn>
              <a:cxn ang="0">
                <a:pos x="46" y="89"/>
              </a:cxn>
              <a:cxn ang="0">
                <a:pos x="29" y="94"/>
              </a:cxn>
              <a:cxn ang="0">
                <a:pos x="8" y="86"/>
              </a:cxn>
              <a:cxn ang="0">
                <a:pos x="5" y="82"/>
              </a:cxn>
              <a:cxn ang="0">
                <a:pos x="0" y="65"/>
              </a:cxn>
              <a:cxn ang="0">
                <a:pos x="2" y="53"/>
              </a:cxn>
              <a:cxn ang="0">
                <a:pos x="8" y="45"/>
              </a:cxn>
              <a:cxn ang="0">
                <a:pos x="29" y="36"/>
              </a:cxn>
              <a:cxn ang="0">
                <a:pos x="46" y="42"/>
              </a:cxn>
              <a:cxn ang="0">
                <a:pos x="46" y="0"/>
              </a:cxn>
              <a:cxn ang="0">
                <a:pos x="52" y="0"/>
              </a:cxn>
              <a:cxn ang="0">
                <a:pos x="52" y="1"/>
              </a:cxn>
              <a:cxn ang="0">
                <a:pos x="54" y="1"/>
              </a:cxn>
              <a:cxn ang="0">
                <a:pos x="62" y="0"/>
              </a:cxn>
              <a:cxn ang="0">
                <a:pos x="189" y="0"/>
              </a:cxn>
              <a:cxn ang="0">
                <a:pos x="181" y="20"/>
              </a:cxn>
              <a:cxn ang="0">
                <a:pos x="189" y="40"/>
              </a:cxn>
              <a:cxn ang="0">
                <a:pos x="210" y="49"/>
              </a:cxn>
              <a:cxn ang="0">
                <a:pos x="230" y="40"/>
              </a:cxn>
              <a:cxn ang="0">
                <a:pos x="239" y="20"/>
              </a:cxn>
              <a:cxn ang="0">
                <a:pos x="231" y="0"/>
              </a:cxn>
              <a:cxn ang="0">
                <a:pos x="276" y="0"/>
              </a:cxn>
              <a:cxn ang="0">
                <a:pos x="292" y="2"/>
              </a:cxn>
            </a:cxnLst>
            <a:rect l="0" t="0" r="r" b="b"/>
            <a:pathLst>
              <a:path w="337" h="124">
                <a:moveTo>
                  <a:pt x="292" y="2"/>
                </a:moveTo>
                <a:cubicBezTo>
                  <a:pt x="302" y="5"/>
                  <a:pt x="311" y="10"/>
                  <a:pt x="319" y="18"/>
                </a:cubicBezTo>
                <a:cubicBezTo>
                  <a:pt x="331" y="31"/>
                  <a:pt x="337" y="45"/>
                  <a:pt x="337" y="62"/>
                </a:cubicBezTo>
                <a:cubicBezTo>
                  <a:pt x="337" y="79"/>
                  <a:pt x="331" y="93"/>
                  <a:pt x="319" y="105"/>
                </a:cubicBezTo>
                <a:cubicBezTo>
                  <a:pt x="307" y="118"/>
                  <a:pt x="293" y="124"/>
                  <a:pt x="276" y="124"/>
                </a:cubicBezTo>
                <a:cubicBezTo>
                  <a:pt x="260" y="124"/>
                  <a:pt x="260" y="124"/>
                  <a:pt x="260" y="124"/>
                </a:cubicBezTo>
                <a:cubicBezTo>
                  <a:pt x="253" y="121"/>
                  <a:pt x="245" y="120"/>
                  <a:pt x="237" y="120"/>
                </a:cubicBezTo>
                <a:cubicBezTo>
                  <a:pt x="145" y="120"/>
                  <a:pt x="145" y="120"/>
                  <a:pt x="145" y="120"/>
                </a:cubicBezTo>
                <a:cubicBezTo>
                  <a:pt x="148" y="115"/>
                  <a:pt x="150" y="109"/>
                  <a:pt x="150" y="103"/>
                </a:cubicBezTo>
                <a:cubicBezTo>
                  <a:pt x="150" y="95"/>
                  <a:pt x="147" y="89"/>
                  <a:pt x="141" y="83"/>
                </a:cubicBezTo>
                <a:cubicBezTo>
                  <a:pt x="136" y="77"/>
                  <a:pt x="129" y="74"/>
                  <a:pt x="121" y="74"/>
                </a:cubicBezTo>
                <a:cubicBezTo>
                  <a:pt x="113" y="74"/>
                  <a:pt x="106" y="77"/>
                  <a:pt x="100" y="83"/>
                </a:cubicBezTo>
                <a:cubicBezTo>
                  <a:pt x="95" y="89"/>
                  <a:pt x="92" y="95"/>
                  <a:pt x="92" y="103"/>
                </a:cubicBezTo>
                <a:cubicBezTo>
                  <a:pt x="92" y="109"/>
                  <a:pt x="94" y="115"/>
                  <a:pt x="97" y="12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46" y="89"/>
                  <a:pt x="46" y="89"/>
                  <a:pt x="46" y="89"/>
                </a:cubicBezTo>
                <a:cubicBezTo>
                  <a:pt x="41" y="93"/>
                  <a:pt x="35" y="94"/>
                  <a:pt x="29" y="94"/>
                </a:cubicBezTo>
                <a:cubicBezTo>
                  <a:pt x="21" y="94"/>
                  <a:pt x="14" y="92"/>
                  <a:pt x="8" y="86"/>
                </a:cubicBezTo>
                <a:cubicBezTo>
                  <a:pt x="7" y="85"/>
                  <a:pt x="6" y="83"/>
                  <a:pt x="5" y="82"/>
                </a:cubicBezTo>
                <a:cubicBezTo>
                  <a:pt x="2" y="77"/>
                  <a:pt x="0" y="72"/>
                  <a:pt x="0" y="65"/>
                </a:cubicBezTo>
                <a:cubicBezTo>
                  <a:pt x="0" y="61"/>
                  <a:pt x="1" y="57"/>
                  <a:pt x="2" y="53"/>
                </a:cubicBezTo>
                <a:cubicBezTo>
                  <a:pt x="4" y="50"/>
                  <a:pt x="6" y="47"/>
                  <a:pt x="8" y="45"/>
                </a:cubicBezTo>
                <a:cubicBezTo>
                  <a:pt x="14" y="39"/>
                  <a:pt x="21" y="36"/>
                  <a:pt x="29" y="36"/>
                </a:cubicBezTo>
                <a:cubicBezTo>
                  <a:pt x="35" y="36"/>
                  <a:pt x="41" y="38"/>
                  <a:pt x="46" y="42"/>
                </a:cubicBezTo>
                <a:cubicBezTo>
                  <a:pt x="46" y="0"/>
                  <a:pt x="46" y="0"/>
                  <a:pt x="4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1"/>
                  <a:pt x="54" y="1"/>
                  <a:pt x="54" y="1"/>
                </a:cubicBezTo>
                <a:cubicBezTo>
                  <a:pt x="57" y="1"/>
                  <a:pt x="60" y="0"/>
                  <a:pt x="6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84" y="6"/>
                  <a:pt x="181" y="12"/>
                  <a:pt x="181" y="20"/>
                </a:cubicBezTo>
                <a:cubicBezTo>
                  <a:pt x="181" y="28"/>
                  <a:pt x="184" y="35"/>
                  <a:pt x="189" y="40"/>
                </a:cubicBezTo>
                <a:cubicBezTo>
                  <a:pt x="195" y="46"/>
                  <a:pt x="202" y="49"/>
                  <a:pt x="210" y="49"/>
                </a:cubicBezTo>
                <a:cubicBezTo>
                  <a:pt x="218" y="49"/>
                  <a:pt x="225" y="46"/>
                  <a:pt x="230" y="40"/>
                </a:cubicBezTo>
                <a:cubicBezTo>
                  <a:pt x="236" y="35"/>
                  <a:pt x="239" y="28"/>
                  <a:pt x="239" y="20"/>
                </a:cubicBezTo>
                <a:cubicBezTo>
                  <a:pt x="239" y="12"/>
                  <a:pt x="236" y="6"/>
                  <a:pt x="231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81" y="0"/>
                  <a:pt x="287" y="1"/>
                  <a:pt x="292" y="2"/>
                </a:cubicBezTo>
                <a:close/>
              </a:path>
            </a:pathLst>
          </a:custGeom>
          <a:solidFill>
            <a:srgbClr val="2FA2B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205" name="出自【趣你的PPT】(微信:qunideppt)：最优质的PPT资源库"/>
          <p:cNvSpPr>
            <a:spLocks/>
          </p:cNvSpPr>
          <p:nvPr/>
        </p:nvSpPr>
        <p:spPr bwMode="auto">
          <a:xfrm>
            <a:off x="3594777" y="3623602"/>
            <a:ext cx="1416619" cy="995204"/>
          </a:xfrm>
          <a:custGeom>
            <a:avLst/>
            <a:gdLst/>
            <a:ahLst/>
            <a:cxnLst>
              <a:cxn ang="0">
                <a:pos x="0" y="166"/>
              </a:cxn>
              <a:cxn ang="0">
                <a:pos x="0" y="138"/>
              </a:cxn>
              <a:cxn ang="0">
                <a:pos x="19" y="145"/>
              </a:cxn>
              <a:cxn ang="0">
                <a:pos x="39" y="136"/>
              </a:cxn>
              <a:cxn ang="0">
                <a:pos x="48" y="116"/>
              </a:cxn>
              <a:cxn ang="0">
                <a:pos x="39" y="95"/>
              </a:cxn>
              <a:cxn ang="0">
                <a:pos x="19" y="87"/>
              </a:cxn>
              <a:cxn ang="0">
                <a:pos x="0" y="94"/>
              </a:cxn>
              <a:cxn ang="0">
                <a:pos x="0" y="65"/>
              </a:cxn>
              <a:cxn ang="0">
                <a:pos x="19" y="65"/>
              </a:cxn>
              <a:cxn ang="0">
                <a:pos x="19" y="48"/>
              </a:cxn>
              <a:cxn ang="0">
                <a:pos x="22" y="48"/>
              </a:cxn>
              <a:cxn ang="0">
                <a:pos x="182" y="48"/>
              </a:cxn>
              <a:cxn ang="0">
                <a:pos x="175" y="29"/>
              </a:cxn>
              <a:cxn ang="0">
                <a:pos x="184" y="9"/>
              </a:cxn>
              <a:cxn ang="0">
                <a:pos x="204" y="0"/>
              </a:cxn>
              <a:cxn ang="0">
                <a:pos x="225" y="9"/>
              </a:cxn>
              <a:cxn ang="0">
                <a:pos x="233" y="29"/>
              </a:cxn>
              <a:cxn ang="0">
                <a:pos x="226" y="48"/>
              </a:cxn>
              <a:cxn ang="0">
                <a:pos x="246" y="48"/>
              </a:cxn>
              <a:cxn ang="0">
                <a:pos x="262" y="50"/>
              </a:cxn>
              <a:cxn ang="0">
                <a:pos x="288" y="65"/>
              </a:cxn>
              <a:cxn ang="0">
                <a:pos x="289" y="66"/>
              </a:cxn>
              <a:cxn ang="0">
                <a:pos x="306" y="108"/>
              </a:cxn>
              <a:cxn ang="0">
                <a:pos x="306" y="108"/>
              </a:cxn>
              <a:cxn ang="0">
                <a:pos x="289" y="151"/>
              </a:cxn>
              <a:cxn ang="0">
                <a:pos x="246" y="168"/>
              </a:cxn>
              <a:cxn ang="0">
                <a:pos x="246" y="168"/>
              </a:cxn>
              <a:cxn ang="0">
                <a:pos x="230" y="166"/>
              </a:cxn>
              <a:cxn ang="0">
                <a:pos x="185" y="166"/>
              </a:cxn>
              <a:cxn ang="0">
                <a:pos x="193" y="186"/>
              </a:cxn>
              <a:cxn ang="0">
                <a:pos x="184" y="206"/>
              </a:cxn>
              <a:cxn ang="0">
                <a:pos x="164" y="215"/>
              </a:cxn>
              <a:cxn ang="0">
                <a:pos x="143" y="206"/>
              </a:cxn>
              <a:cxn ang="0">
                <a:pos x="135" y="186"/>
              </a:cxn>
              <a:cxn ang="0">
                <a:pos x="143" y="166"/>
              </a:cxn>
              <a:cxn ang="0">
                <a:pos x="16" y="166"/>
              </a:cxn>
              <a:cxn ang="0">
                <a:pos x="8" y="167"/>
              </a:cxn>
              <a:cxn ang="0">
                <a:pos x="6" y="167"/>
              </a:cxn>
              <a:cxn ang="0">
                <a:pos x="6" y="166"/>
              </a:cxn>
              <a:cxn ang="0">
                <a:pos x="0" y="166"/>
              </a:cxn>
            </a:cxnLst>
            <a:rect l="0" t="0" r="r" b="b"/>
            <a:pathLst>
              <a:path w="306" h="215">
                <a:moveTo>
                  <a:pt x="0" y="166"/>
                </a:moveTo>
                <a:cubicBezTo>
                  <a:pt x="0" y="138"/>
                  <a:pt x="0" y="138"/>
                  <a:pt x="0" y="138"/>
                </a:cubicBezTo>
                <a:cubicBezTo>
                  <a:pt x="5" y="142"/>
                  <a:pt x="12" y="145"/>
                  <a:pt x="19" y="145"/>
                </a:cubicBezTo>
                <a:cubicBezTo>
                  <a:pt x="27" y="145"/>
                  <a:pt x="34" y="142"/>
                  <a:pt x="39" y="136"/>
                </a:cubicBezTo>
                <a:cubicBezTo>
                  <a:pt x="45" y="131"/>
                  <a:pt x="48" y="124"/>
                  <a:pt x="48" y="116"/>
                </a:cubicBezTo>
                <a:cubicBezTo>
                  <a:pt x="48" y="108"/>
                  <a:pt x="45" y="101"/>
                  <a:pt x="39" y="95"/>
                </a:cubicBezTo>
                <a:cubicBezTo>
                  <a:pt x="34" y="90"/>
                  <a:pt x="27" y="87"/>
                  <a:pt x="19" y="87"/>
                </a:cubicBezTo>
                <a:cubicBezTo>
                  <a:pt x="12" y="87"/>
                  <a:pt x="5" y="89"/>
                  <a:pt x="0" y="94"/>
                </a:cubicBezTo>
                <a:cubicBezTo>
                  <a:pt x="0" y="65"/>
                  <a:pt x="0" y="65"/>
                  <a:pt x="0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48"/>
                  <a:pt x="19" y="48"/>
                  <a:pt x="19" y="48"/>
                </a:cubicBezTo>
                <a:cubicBezTo>
                  <a:pt x="20" y="48"/>
                  <a:pt x="21" y="48"/>
                  <a:pt x="22" y="48"/>
                </a:cubicBezTo>
                <a:cubicBezTo>
                  <a:pt x="182" y="48"/>
                  <a:pt x="182" y="48"/>
                  <a:pt x="182" y="48"/>
                </a:cubicBezTo>
                <a:cubicBezTo>
                  <a:pt x="178" y="43"/>
                  <a:pt x="175" y="37"/>
                  <a:pt x="175" y="29"/>
                </a:cubicBezTo>
                <a:cubicBezTo>
                  <a:pt x="175" y="21"/>
                  <a:pt x="178" y="15"/>
                  <a:pt x="184" y="9"/>
                </a:cubicBezTo>
                <a:cubicBezTo>
                  <a:pt x="189" y="3"/>
                  <a:pt x="196" y="0"/>
                  <a:pt x="204" y="0"/>
                </a:cubicBezTo>
                <a:cubicBezTo>
                  <a:pt x="212" y="0"/>
                  <a:pt x="219" y="3"/>
                  <a:pt x="225" y="9"/>
                </a:cubicBezTo>
                <a:cubicBezTo>
                  <a:pt x="230" y="15"/>
                  <a:pt x="233" y="21"/>
                  <a:pt x="233" y="29"/>
                </a:cubicBezTo>
                <a:cubicBezTo>
                  <a:pt x="233" y="37"/>
                  <a:pt x="231" y="43"/>
                  <a:pt x="226" y="48"/>
                </a:cubicBezTo>
                <a:cubicBezTo>
                  <a:pt x="246" y="48"/>
                  <a:pt x="246" y="48"/>
                  <a:pt x="246" y="48"/>
                </a:cubicBezTo>
                <a:cubicBezTo>
                  <a:pt x="252" y="48"/>
                  <a:pt x="257" y="49"/>
                  <a:pt x="262" y="50"/>
                </a:cubicBezTo>
                <a:cubicBezTo>
                  <a:pt x="272" y="53"/>
                  <a:pt x="280" y="58"/>
                  <a:pt x="288" y="65"/>
                </a:cubicBezTo>
                <a:cubicBezTo>
                  <a:pt x="288" y="65"/>
                  <a:pt x="289" y="66"/>
                  <a:pt x="289" y="66"/>
                </a:cubicBezTo>
                <a:cubicBezTo>
                  <a:pt x="301" y="78"/>
                  <a:pt x="306" y="92"/>
                  <a:pt x="306" y="108"/>
                </a:cubicBezTo>
                <a:cubicBezTo>
                  <a:pt x="306" y="108"/>
                  <a:pt x="306" y="108"/>
                  <a:pt x="306" y="108"/>
                </a:cubicBezTo>
                <a:cubicBezTo>
                  <a:pt x="306" y="125"/>
                  <a:pt x="301" y="139"/>
                  <a:pt x="289" y="151"/>
                </a:cubicBezTo>
                <a:cubicBezTo>
                  <a:pt x="277" y="163"/>
                  <a:pt x="263" y="168"/>
                  <a:pt x="246" y="168"/>
                </a:cubicBezTo>
                <a:cubicBezTo>
                  <a:pt x="246" y="168"/>
                  <a:pt x="246" y="168"/>
                  <a:pt x="246" y="168"/>
                </a:cubicBezTo>
                <a:cubicBezTo>
                  <a:pt x="241" y="167"/>
                  <a:pt x="235" y="166"/>
                  <a:pt x="230" y="166"/>
                </a:cubicBezTo>
                <a:cubicBezTo>
                  <a:pt x="185" y="166"/>
                  <a:pt x="185" y="166"/>
                  <a:pt x="185" y="166"/>
                </a:cubicBezTo>
                <a:cubicBezTo>
                  <a:pt x="190" y="172"/>
                  <a:pt x="193" y="178"/>
                  <a:pt x="193" y="186"/>
                </a:cubicBezTo>
                <a:cubicBezTo>
                  <a:pt x="193" y="194"/>
                  <a:pt x="190" y="201"/>
                  <a:pt x="184" y="206"/>
                </a:cubicBezTo>
                <a:cubicBezTo>
                  <a:pt x="179" y="212"/>
                  <a:pt x="172" y="215"/>
                  <a:pt x="164" y="215"/>
                </a:cubicBezTo>
                <a:cubicBezTo>
                  <a:pt x="156" y="215"/>
                  <a:pt x="149" y="212"/>
                  <a:pt x="143" y="206"/>
                </a:cubicBezTo>
                <a:cubicBezTo>
                  <a:pt x="138" y="201"/>
                  <a:pt x="135" y="194"/>
                  <a:pt x="135" y="186"/>
                </a:cubicBezTo>
                <a:cubicBezTo>
                  <a:pt x="135" y="178"/>
                  <a:pt x="138" y="172"/>
                  <a:pt x="143" y="166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4" y="166"/>
                  <a:pt x="11" y="167"/>
                  <a:pt x="8" y="167"/>
                </a:cubicBezTo>
                <a:cubicBezTo>
                  <a:pt x="8" y="167"/>
                  <a:pt x="7" y="167"/>
                  <a:pt x="6" y="167"/>
                </a:cubicBezTo>
                <a:cubicBezTo>
                  <a:pt x="6" y="166"/>
                  <a:pt x="6" y="166"/>
                  <a:pt x="6" y="166"/>
                </a:cubicBezTo>
                <a:lnTo>
                  <a:pt x="0" y="166"/>
                </a:lnTo>
                <a:close/>
              </a:path>
            </a:pathLst>
          </a:custGeom>
          <a:solidFill>
            <a:srgbClr val="7ACEDB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206" name="出自【趣你的PPT】(微信:qunideppt)：最优质的PPT资源库"/>
          <p:cNvSpPr>
            <a:spLocks/>
          </p:cNvSpPr>
          <p:nvPr/>
        </p:nvSpPr>
        <p:spPr bwMode="auto">
          <a:xfrm>
            <a:off x="3547160" y="3252186"/>
            <a:ext cx="1459475" cy="602361"/>
          </a:xfrm>
          <a:custGeom>
            <a:avLst/>
            <a:gdLst/>
            <a:ahLst/>
            <a:cxnLst>
              <a:cxn ang="0">
                <a:pos x="272" y="130"/>
              </a:cxn>
              <a:cxn ang="0">
                <a:pos x="256" y="128"/>
              </a:cxn>
              <a:cxn ang="0">
                <a:pos x="236" y="128"/>
              </a:cxn>
              <a:cxn ang="0">
                <a:pos x="243" y="109"/>
              </a:cxn>
              <a:cxn ang="0">
                <a:pos x="235" y="89"/>
              </a:cxn>
              <a:cxn ang="0">
                <a:pos x="214" y="80"/>
              </a:cxn>
              <a:cxn ang="0">
                <a:pos x="194" y="89"/>
              </a:cxn>
              <a:cxn ang="0">
                <a:pos x="185" y="109"/>
              </a:cxn>
              <a:cxn ang="0">
                <a:pos x="192" y="128"/>
              </a:cxn>
              <a:cxn ang="0">
                <a:pos x="32" y="128"/>
              </a:cxn>
              <a:cxn ang="0">
                <a:pos x="29" y="128"/>
              </a:cxn>
              <a:cxn ang="0">
                <a:pos x="29" y="97"/>
              </a:cxn>
              <a:cxn ang="0">
                <a:pos x="10" y="90"/>
              </a:cxn>
              <a:cxn ang="0">
                <a:pos x="8" y="89"/>
              </a:cxn>
              <a:cxn ang="0">
                <a:pos x="0" y="68"/>
              </a:cxn>
              <a:cxn ang="0">
                <a:pos x="8" y="48"/>
              </a:cxn>
              <a:cxn ang="0">
                <a:pos x="10" y="46"/>
              </a:cxn>
              <a:cxn ang="0">
                <a:pos x="29" y="39"/>
              </a:cxn>
              <a:cxn ang="0">
                <a:pos x="29" y="0"/>
              </a:cxn>
              <a:cxn ang="0">
                <a:pos x="248" y="0"/>
              </a:cxn>
              <a:cxn ang="0">
                <a:pos x="296" y="20"/>
              </a:cxn>
              <a:cxn ang="0">
                <a:pos x="315" y="67"/>
              </a:cxn>
              <a:cxn ang="0">
                <a:pos x="315" y="67"/>
              </a:cxn>
              <a:cxn ang="0">
                <a:pos x="296" y="115"/>
              </a:cxn>
              <a:cxn ang="0">
                <a:pos x="272" y="130"/>
              </a:cxn>
            </a:cxnLst>
            <a:rect l="0" t="0" r="r" b="b"/>
            <a:pathLst>
              <a:path w="315" h="130">
                <a:moveTo>
                  <a:pt x="272" y="130"/>
                </a:moveTo>
                <a:cubicBezTo>
                  <a:pt x="267" y="129"/>
                  <a:pt x="262" y="128"/>
                  <a:pt x="256" y="128"/>
                </a:cubicBezTo>
                <a:cubicBezTo>
                  <a:pt x="236" y="128"/>
                  <a:pt x="236" y="128"/>
                  <a:pt x="236" y="128"/>
                </a:cubicBezTo>
                <a:cubicBezTo>
                  <a:pt x="241" y="123"/>
                  <a:pt x="243" y="117"/>
                  <a:pt x="243" y="109"/>
                </a:cubicBezTo>
                <a:cubicBezTo>
                  <a:pt x="243" y="101"/>
                  <a:pt x="240" y="95"/>
                  <a:pt x="235" y="89"/>
                </a:cubicBezTo>
                <a:cubicBezTo>
                  <a:pt x="229" y="83"/>
                  <a:pt x="222" y="80"/>
                  <a:pt x="214" y="80"/>
                </a:cubicBezTo>
                <a:cubicBezTo>
                  <a:pt x="206" y="80"/>
                  <a:pt x="199" y="83"/>
                  <a:pt x="194" y="89"/>
                </a:cubicBezTo>
                <a:cubicBezTo>
                  <a:pt x="188" y="95"/>
                  <a:pt x="185" y="101"/>
                  <a:pt x="185" y="109"/>
                </a:cubicBezTo>
                <a:cubicBezTo>
                  <a:pt x="185" y="117"/>
                  <a:pt x="188" y="123"/>
                  <a:pt x="19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1" y="128"/>
                  <a:pt x="30" y="128"/>
                  <a:pt x="29" y="128"/>
                </a:cubicBezTo>
                <a:cubicBezTo>
                  <a:pt x="29" y="97"/>
                  <a:pt x="29" y="97"/>
                  <a:pt x="29" y="97"/>
                </a:cubicBezTo>
                <a:cubicBezTo>
                  <a:pt x="22" y="97"/>
                  <a:pt x="15" y="95"/>
                  <a:pt x="10" y="90"/>
                </a:cubicBezTo>
                <a:cubicBezTo>
                  <a:pt x="9" y="90"/>
                  <a:pt x="9" y="89"/>
                  <a:pt x="8" y="89"/>
                </a:cubicBezTo>
                <a:cubicBezTo>
                  <a:pt x="3" y="83"/>
                  <a:pt x="0" y="76"/>
                  <a:pt x="0" y="68"/>
                </a:cubicBezTo>
                <a:cubicBezTo>
                  <a:pt x="0" y="60"/>
                  <a:pt x="3" y="53"/>
                  <a:pt x="8" y="48"/>
                </a:cubicBezTo>
                <a:cubicBezTo>
                  <a:pt x="9" y="47"/>
                  <a:pt x="9" y="47"/>
                  <a:pt x="10" y="46"/>
                </a:cubicBezTo>
                <a:cubicBezTo>
                  <a:pt x="15" y="42"/>
                  <a:pt x="22" y="39"/>
                  <a:pt x="29" y="39"/>
                </a:cubicBezTo>
                <a:cubicBezTo>
                  <a:pt x="29" y="0"/>
                  <a:pt x="29" y="0"/>
                  <a:pt x="29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67" y="0"/>
                  <a:pt x="283" y="7"/>
                  <a:pt x="296" y="20"/>
                </a:cubicBezTo>
                <a:cubicBezTo>
                  <a:pt x="309" y="33"/>
                  <a:pt x="315" y="48"/>
                  <a:pt x="315" y="67"/>
                </a:cubicBezTo>
                <a:cubicBezTo>
                  <a:pt x="315" y="67"/>
                  <a:pt x="315" y="67"/>
                  <a:pt x="315" y="67"/>
                </a:cubicBezTo>
                <a:cubicBezTo>
                  <a:pt x="315" y="86"/>
                  <a:pt x="309" y="102"/>
                  <a:pt x="296" y="115"/>
                </a:cubicBezTo>
                <a:cubicBezTo>
                  <a:pt x="289" y="122"/>
                  <a:pt x="281" y="127"/>
                  <a:pt x="272" y="130"/>
                </a:cubicBezTo>
                <a:close/>
              </a:path>
            </a:pathLst>
          </a:custGeom>
          <a:solidFill>
            <a:srgbClr val="2FA2B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207" name="出自【趣你的PPT】(微信:qunideppt)：最优质的PPT资源库"/>
          <p:cNvSpPr>
            <a:spLocks/>
          </p:cNvSpPr>
          <p:nvPr/>
        </p:nvSpPr>
        <p:spPr bwMode="auto">
          <a:xfrm>
            <a:off x="3380499" y="4735469"/>
            <a:ext cx="1390429" cy="795211"/>
          </a:xfrm>
          <a:custGeom>
            <a:avLst/>
            <a:gdLst/>
            <a:ahLst/>
            <a:cxnLst>
              <a:cxn ang="0">
                <a:pos x="46" y="172"/>
              </a:cxn>
              <a:cxn ang="0">
                <a:pos x="46" y="136"/>
              </a:cxn>
              <a:cxn ang="0">
                <a:pos x="29" y="142"/>
              </a:cxn>
              <a:cxn ang="0">
                <a:pos x="26" y="142"/>
              </a:cxn>
              <a:cxn ang="0">
                <a:pos x="8" y="133"/>
              </a:cxn>
              <a:cxn ang="0">
                <a:pos x="0" y="113"/>
              </a:cxn>
              <a:cxn ang="0">
                <a:pos x="8" y="92"/>
              </a:cxn>
              <a:cxn ang="0">
                <a:pos x="21" y="85"/>
              </a:cxn>
              <a:cxn ang="0">
                <a:pos x="29" y="84"/>
              </a:cxn>
              <a:cxn ang="0">
                <a:pos x="46" y="89"/>
              </a:cxn>
              <a:cxn ang="0">
                <a:pos x="46" y="46"/>
              </a:cxn>
              <a:cxn ang="0">
                <a:pos x="97" y="46"/>
              </a:cxn>
              <a:cxn ang="0">
                <a:pos x="92" y="29"/>
              </a:cxn>
              <a:cxn ang="0">
                <a:pos x="100" y="9"/>
              </a:cxn>
              <a:cxn ang="0">
                <a:pos x="121" y="0"/>
              </a:cxn>
              <a:cxn ang="0">
                <a:pos x="141" y="9"/>
              </a:cxn>
              <a:cxn ang="0">
                <a:pos x="150" y="29"/>
              </a:cxn>
              <a:cxn ang="0">
                <a:pos x="145" y="46"/>
              </a:cxn>
              <a:cxn ang="0">
                <a:pos x="237" y="46"/>
              </a:cxn>
              <a:cxn ang="0">
                <a:pos x="260" y="50"/>
              </a:cxn>
              <a:cxn ang="0">
                <a:pos x="282" y="64"/>
              </a:cxn>
              <a:cxn ang="0">
                <a:pos x="300" y="109"/>
              </a:cxn>
              <a:cxn ang="0">
                <a:pos x="300" y="109"/>
              </a:cxn>
              <a:cxn ang="0">
                <a:pos x="282" y="153"/>
              </a:cxn>
              <a:cxn ang="0">
                <a:pos x="239" y="172"/>
              </a:cxn>
              <a:cxn ang="0">
                <a:pos x="46" y="172"/>
              </a:cxn>
            </a:cxnLst>
            <a:rect l="0" t="0" r="r" b="b"/>
            <a:pathLst>
              <a:path w="300" h="172">
                <a:moveTo>
                  <a:pt x="46" y="172"/>
                </a:moveTo>
                <a:cubicBezTo>
                  <a:pt x="46" y="136"/>
                  <a:pt x="46" y="136"/>
                  <a:pt x="46" y="136"/>
                </a:cubicBezTo>
                <a:cubicBezTo>
                  <a:pt x="41" y="140"/>
                  <a:pt x="35" y="142"/>
                  <a:pt x="29" y="142"/>
                </a:cubicBezTo>
                <a:cubicBezTo>
                  <a:pt x="28" y="142"/>
                  <a:pt x="27" y="142"/>
                  <a:pt x="26" y="142"/>
                </a:cubicBezTo>
                <a:cubicBezTo>
                  <a:pt x="19" y="141"/>
                  <a:pt x="13" y="138"/>
                  <a:pt x="8" y="133"/>
                </a:cubicBezTo>
                <a:cubicBezTo>
                  <a:pt x="3" y="127"/>
                  <a:pt x="0" y="121"/>
                  <a:pt x="0" y="113"/>
                </a:cubicBezTo>
                <a:cubicBezTo>
                  <a:pt x="0" y="105"/>
                  <a:pt x="3" y="98"/>
                  <a:pt x="8" y="92"/>
                </a:cubicBezTo>
                <a:cubicBezTo>
                  <a:pt x="12" y="88"/>
                  <a:pt x="16" y="86"/>
                  <a:pt x="21" y="85"/>
                </a:cubicBezTo>
                <a:cubicBezTo>
                  <a:pt x="24" y="84"/>
                  <a:pt x="26" y="84"/>
                  <a:pt x="29" y="84"/>
                </a:cubicBezTo>
                <a:cubicBezTo>
                  <a:pt x="35" y="84"/>
                  <a:pt x="41" y="85"/>
                  <a:pt x="46" y="89"/>
                </a:cubicBezTo>
                <a:cubicBezTo>
                  <a:pt x="46" y="46"/>
                  <a:pt x="46" y="46"/>
                  <a:pt x="46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4" y="41"/>
                  <a:pt x="92" y="35"/>
                  <a:pt x="92" y="29"/>
                </a:cubicBezTo>
                <a:cubicBezTo>
                  <a:pt x="92" y="21"/>
                  <a:pt x="95" y="15"/>
                  <a:pt x="100" y="9"/>
                </a:cubicBezTo>
                <a:cubicBezTo>
                  <a:pt x="106" y="3"/>
                  <a:pt x="113" y="0"/>
                  <a:pt x="121" y="0"/>
                </a:cubicBezTo>
                <a:cubicBezTo>
                  <a:pt x="129" y="0"/>
                  <a:pt x="136" y="3"/>
                  <a:pt x="141" y="9"/>
                </a:cubicBezTo>
                <a:cubicBezTo>
                  <a:pt x="147" y="15"/>
                  <a:pt x="150" y="21"/>
                  <a:pt x="150" y="29"/>
                </a:cubicBezTo>
                <a:cubicBezTo>
                  <a:pt x="150" y="35"/>
                  <a:pt x="148" y="41"/>
                  <a:pt x="145" y="46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5" y="46"/>
                  <a:pt x="253" y="47"/>
                  <a:pt x="260" y="50"/>
                </a:cubicBezTo>
                <a:cubicBezTo>
                  <a:pt x="268" y="53"/>
                  <a:pt x="275" y="57"/>
                  <a:pt x="282" y="64"/>
                </a:cubicBezTo>
                <a:cubicBezTo>
                  <a:pt x="294" y="76"/>
                  <a:pt x="300" y="91"/>
                  <a:pt x="300" y="109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00" y="126"/>
                  <a:pt x="294" y="141"/>
                  <a:pt x="282" y="153"/>
                </a:cubicBezTo>
                <a:cubicBezTo>
                  <a:pt x="270" y="165"/>
                  <a:pt x="255" y="171"/>
                  <a:pt x="239" y="172"/>
                </a:cubicBezTo>
                <a:lnTo>
                  <a:pt x="46" y="172"/>
                </a:lnTo>
                <a:close/>
              </a:path>
            </a:pathLst>
          </a:custGeom>
          <a:solidFill>
            <a:srgbClr val="7ACEDB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7932555" y="3285815"/>
            <a:ext cx="1113973" cy="1113971"/>
          </a:xfrm>
          <a:prstGeom prst="ellipse">
            <a:avLst/>
          </a:prstGeom>
          <a:noFill/>
          <a:ln>
            <a:solidFill>
              <a:srgbClr val="7A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8229590" y="3635592"/>
            <a:ext cx="519905" cy="414417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rgbClr val="7ACEDB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10083216" y="3285815"/>
            <a:ext cx="1113973" cy="1113971"/>
          </a:xfrm>
          <a:prstGeom prst="ellipse">
            <a:avLst/>
          </a:prstGeom>
          <a:noFill/>
          <a:ln>
            <a:solidFill>
              <a:srgbClr val="2FA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01036" y="3670340"/>
            <a:ext cx="478335" cy="344921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rgbClr val="2FA2B4"/>
          </a:solidFill>
          <a:ln w="9525">
            <a:solidFill>
              <a:srgbClr val="2FA2B4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5736859" y="3285815"/>
            <a:ext cx="1113973" cy="1113971"/>
          </a:xfrm>
          <a:prstGeom prst="ellipse">
            <a:avLst/>
          </a:prstGeom>
          <a:noFill/>
          <a:ln>
            <a:solidFill>
              <a:srgbClr val="2FA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6103286" y="3652240"/>
            <a:ext cx="381121" cy="381121"/>
          </a:xfrm>
          <a:custGeom>
            <a:avLst/>
            <a:gdLst/>
            <a:ahLst/>
            <a:cxnLst>
              <a:cxn ang="0">
                <a:pos x="44" y="55"/>
              </a:cxn>
              <a:cxn ang="0">
                <a:pos x="37" y="55"/>
              </a:cxn>
              <a:cxn ang="0">
                <a:pos x="37" y="33"/>
              </a:cxn>
              <a:cxn ang="0">
                <a:pos x="45" y="33"/>
              </a:cxn>
              <a:cxn ang="0">
                <a:pos x="46" y="25"/>
              </a:cxn>
              <a:cxn ang="0">
                <a:pos x="37" y="25"/>
              </a:cxn>
              <a:cxn ang="0">
                <a:pos x="37" y="20"/>
              </a:cxn>
              <a:cxn ang="0">
                <a:pos x="42" y="16"/>
              </a:cxn>
              <a:cxn ang="0">
                <a:pos x="47" y="16"/>
              </a:cxn>
              <a:cxn ang="0">
                <a:pos x="47" y="9"/>
              </a:cxn>
              <a:cxn ang="0">
                <a:pos x="40" y="8"/>
              </a:cxn>
              <a:cxn ang="0">
                <a:pos x="29" y="19"/>
              </a:cxn>
              <a:cxn ang="0">
                <a:pos x="29" y="25"/>
              </a:cxn>
              <a:cxn ang="0">
                <a:pos x="21" y="25"/>
              </a:cxn>
              <a:cxn ang="0">
                <a:pos x="21" y="33"/>
              </a:cxn>
              <a:cxn ang="0">
                <a:pos x="29" y="33"/>
              </a:cxn>
              <a:cxn ang="0">
                <a:pos x="29" y="55"/>
              </a:cxn>
              <a:cxn ang="0">
                <a:pos x="10" y="55"/>
              </a:cxn>
              <a:cxn ang="0">
                <a:pos x="0" y="45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5"/>
              </a:cxn>
              <a:cxn ang="0">
                <a:pos x="44" y="55"/>
              </a:cxn>
            </a:cxnLst>
            <a:rect l="0" t="0" r="r" b="b"/>
            <a:pathLst>
              <a:path w="55" h="55">
                <a:moveTo>
                  <a:pt x="44" y="55"/>
                </a:moveTo>
                <a:cubicBezTo>
                  <a:pt x="37" y="55"/>
                  <a:pt x="37" y="55"/>
                  <a:pt x="37" y="55"/>
                </a:cubicBezTo>
                <a:cubicBezTo>
                  <a:pt x="37" y="33"/>
                  <a:pt x="37" y="33"/>
                  <a:pt x="3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6" y="25"/>
                  <a:pt x="46" y="25"/>
                  <a:pt x="4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8"/>
                  <a:pt x="38" y="16"/>
                  <a:pt x="42" y="16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3" y="8"/>
                  <a:pt x="40" y="8"/>
                </a:cubicBezTo>
                <a:cubicBezTo>
                  <a:pt x="34" y="8"/>
                  <a:pt x="29" y="12"/>
                  <a:pt x="29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33"/>
                  <a:pt x="21" y="33"/>
                  <a:pt x="21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55"/>
                  <a:pt x="29" y="55"/>
                  <a:pt x="29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5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50"/>
                  <a:pt x="50" y="55"/>
                  <a:pt x="44" y="55"/>
                </a:cubicBezTo>
                <a:close/>
              </a:path>
            </a:pathLst>
          </a:custGeom>
          <a:solidFill>
            <a:srgbClr val="2FA2B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213096" y="1915441"/>
            <a:ext cx="6413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215003" y="1522857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570056" y="461880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5562716" y="4960648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734136" y="461880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7726796" y="4960648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905535" y="4615518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9898195" y="4957360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989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56647" y="2357311"/>
            <a:ext cx="2012949" cy="2012951"/>
          </a:xfrm>
          <a:custGeom>
            <a:avLst/>
            <a:gdLst>
              <a:gd name="T0" fmla="*/ 1383131 w 489"/>
              <a:gd name="T1" fmla="*/ 623644 h 489"/>
              <a:gd name="T2" fmla="*/ 1364607 w 489"/>
              <a:gd name="T3" fmla="*/ 555723 h 489"/>
              <a:gd name="T4" fmla="*/ 1454140 w 489"/>
              <a:gd name="T5" fmla="*/ 453840 h 489"/>
              <a:gd name="T6" fmla="*/ 1364607 w 489"/>
              <a:gd name="T7" fmla="*/ 299473 h 489"/>
              <a:gd name="T8" fmla="*/ 1231851 w 489"/>
              <a:gd name="T9" fmla="*/ 327259 h 489"/>
              <a:gd name="T10" fmla="*/ 1182453 w 489"/>
              <a:gd name="T11" fmla="*/ 277861 h 489"/>
              <a:gd name="T12" fmla="*/ 1210239 w 489"/>
              <a:gd name="T13" fmla="*/ 145105 h 489"/>
              <a:gd name="T14" fmla="*/ 1052785 w 489"/>
              <a:gd name="T15" fmla="*/ 55572 h 489"/>
              <a:gd name="T16" fmla="*/ 953990 w 489"/>
              <a:gd name="T17" fmla="*/ 145105 h 489"/>
              <a:gd name="T18" fmla="*/ 886068 w 489"/>
              <a:gd name="T19" fmla="*/ 126581 h 489"/>
              <a:gd name="T20" fmla="*/ 842845 w 489"/>
              <a:gd name="T21" fmla="*/ 0 h 489"/>
              <a:gd name="T22" fmla="*/ 753312 w 489"/>
              <a:gd name="T23" fmla="*/ 0 h 489"/>
              <a:gd name="T24" fmla="*/ 663779 w 489"/>
              <a:gd name="T25" fmla="*/ 0 h 489"/>
              <a:gd name="T26" fmla="*/ 623644 w 489"/>
              <a:gd name="T27" fmla="*/ 126581 h 489"/>
              <a:gd name="T28" fmla="*/ 555722 w 489"/>
              <a:gd name="T29" fmla="*/ 145105 h 489"/>
              <a:gd name="T30" fmla="*/ 453840 w 489"/>
              <a:gd name="T31" fmla="*/ 55572 h 489"/>
              <a:gd name="T32" fmla="*/ 299473 w 489"/>
              <a:gd name="T33" fmla="*/ 145105 h 489"/>
              <a:gd name="T34" fmla="*/ 327259 w 489"/>
              <a:gd name="T35" fmla="*/ 277861 h 489"/>
              <a:gd name="T36" fmla="*/ 277861 w 489"/>
              <a:gd name="T37" fmla="*/ 327259 h 489"/>
              <a:gd name="T38" fmla="*/ 145105 w 489"/>
              <a:gd name="T39" fmla="*/ 299473 h 489"/>
              <a:gd name="T40" fmla="*/ 55572 w 489"/>
              <a:gd name="T41" fmla="*/ 453840 h 489"/>
              <a:gd name="T42" fmla="*/ 145105 w 489"/>
              <a:gd name="T43" fmla="*/ 555723 h 489"/>
              <a:gd name="T44" fmla="*/ 126581 w 489"/>
              <a:gd name="T45" fmla="*/ 623644 h 489"/>
              <a:gd name="T46" fmla="*/ 0 w 489"/>
              <a:gd name="T47" fmla="*/ 663780 h 489"/>
              <a:gd name="T48" fmla="*/ 0 w 489"/>
              <a:gd name="T49" fmla="*/ 753313 h 489"/>
              <a:gd name="T50" fmla="*/ 0 w 489"/>
              <a:gd name="T51" fmla="*/ 845933 h 489"/>
              <a:gd name="T52" fmla="*/ 126581 w 489"/>
              <a:gd name="T53" fmla="*/ 886069 h 489"/>
              <a:gd name="T54" fmla="*/ 145105 w 489"/>
              <a:gd name="T55" fmla="*/ 953990 h 489"/>
              <a:gd name="T56" fmla="*/ 55572 w 489"/>
              <a:gd name="T57" fmla="*/ 1055873 h 489"/>
              <a:gd name="T58" fmla="*/ 145105 w 489"/>
              <a:gd name="T59" fmla="*/ 1210240 h 489"/>
              <a:gd name="T60" fmla="*/ 277861 w 489"/>
              <a:gd name="T61" fmla="*/ 1182454 h 489"/>
              <a:gd name="T62" fmla="*/ 327259 w 489"/>
              <a:gd name="T63" fmla="*/ 1231852 h 489"/>
              <a:gd name="T64" fmla="*/ 299473 w 489"/>
              <a:gd name="T65" fmla="*/ 1364608 h 489"/>
              <a:gd name="T66" fmla="*/ 453840 w 489"/>
              <a:gd name="T67" fmla="*/ 1454141 h 489"/>
              <a:gd name="T68" fmla="*/ 555722 w 489"/>
              <a:gd name="T69" fmla="*/ 1364608 h 489"/>
              <a:gd name="T70" fmla="*/ 623644 w 489"/>
              <a:gd name="T71" fmla="*/ 1383132 h 489"/>
              <a:gd name="T72" fmla="*/ 663779 w 489"/>
              <a:gd name="T73" fmla="*/ 1509713 h 489"/>
              <a:gd name="T74" fmla="*/ 753312 w 489"/>
              <a:gd name="T75" fmla="*/ 1509713 h 489"/>
              <a:gd name="T76" fmla="*/ 842845 w 489"/>
              <a:gd name="T77" fmla="*/ 1509713 h 489"/>
              <a:gd name="T78" fmla="*/ 886068 w 489"/>
              <a:gd name="T79" fmla="*/ 1383132 h 489"/>
              <a:gd name="T80" fmla="*/ 953990 w 489"/>
              <a:gd name="T81" fmla="*/ 1364608 h 489"/>
              <a:gd name="T82" fmla="*/ 1052785 w 489"/>
              <a:gd name="T83" fmla="*/ 1454141 h 489"/>
              <a:gd name="T84" fmla="*/ 1210239 w 489"/>
              <a:gd name="T85" fmla="*/ 1364608 h 489"/>
              <a:gd name="T86" fmla="*/ 1182453 w 489"/>
              <a:gd name="T87" fmla="*/ 1231852 h 489"/>
              <a:gd name="T88" fmla="*/ 1231851 w 489"/>
              <a:gd name="T89" fmla="*/ 1182454 h 489"/>
              <a:gd name="T90" fmla="*/ 1364607 w 489"/>
              <a:gd name="T91" fmla="*/ 1210240 h 489"/>
              <a:gd name="T92" fmla="*/ 1454140 w 489"/>
              <a:gd name="T93" fmla="*/ 1055873 h 489"/>
              <a:gd name="T94" fmla="*/ 1364607 w 489"/>
              <a:gd name="T95" fmla="*/ 953990 h 489"/>
              <a:gd name="T96" fmla="*/ 1383131 w 489"/>
              <a:gd name="T97" fmla="*/ 886069 h 489"/>
              <a:gd name="T98" fmla="*/ 1509712 w 489"/>
              <a:gd name="T99" fmla="*/ 845933 h 489"/>
              <a:gd name="T100" fmla="*/ 1509712 w 489"/>
              <a:gd name="T101" fmla="*/ 753313 h 489"/>
              <a:gd name="T102" fmla="*/ 1509712 w 489"/>
              <a:gd name="T103" fmla="*/ 663780 h 489"/>
              <a:gd name="T104" fmla="*/ 1383131 w 489"/>
              <a:gd name="T105" fmla="*/ 623644 h 489"/>
              <a:gd name="T106" fmla="*/ 753312 w 489"/>
              <a:gd name="T107" fmla="*/ 1271987 h 489"/>
              <a:gd name="T108" fmla="*/ 237726 w 489"/>
              <a:gd name="T109" fmla="*/ 753313 h 489"/>
              <a:gd name="T110" fmla="*/ 753312 w 489"/>
              <a:gd name="T111" fmla="*/ 237726 h 489"/>
              <a:gd name="T112" fmla="*/ 1271986 w 489"/>
              <a:gd name="T113" fmla="*/ 753313 h 489"/>
              <a:gd name="T114" fmla="*/ 753312 w 489"/>
              <a:gd name="T115" fmla="*/ 1271987 h 48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9" h="489">
                <a:moveTo>
                  <a:pt x="448" y="202"/>
                </a:moveTo>
                <a:cubicBezTo>
                  <a:pt x="446" y="194"/>
                  <a:pt x="444" y="187"/>
                  <a:pt x="442" y="180"/>
                </a:cubicBezTo>
                <a:cubicBezTo>
                  <a:pt x="471" y="147"/>
                  <a:pt x="471" y="147"/>
                  <a:pt x="471" y="147"/>
                </a:cubicBezTo>
                <a:cubicBezTo>
                  <a:pt x="442" y="97"/>
                  <a:pt x="442" y="97"/>
                  <a:pt x="442" y="97"/>
                </a:cubicBezTo>
                <a:cubicBezTo>
                  <a:pt x="399" y="106"/>
                  <a:pt x="399" y="106"/>
                  <a:pt x="399" y="106"/>
                </a:cubicBezTo>
                <a:cubicBezTo>
                  <a:pt x="394" y="100"/>
                  <a:pt x="389" y="95"/>
                  <a:pt x="383" y="90"/>
                </a:cubicBezTo>
                <a:cubicBezTo>
                  <a:pt x="392" y="47"/>
                  <a:pt x="392" y="47"/>
                  <a:pt x="392" y="47"/>
                </a:cubicBezTo>
                <a:cubicBezTo>
                  <a:pt x="341" y="18"/>
                  <a:pt x="341" y="18"/>
                  <a:pt x="341" y="18"/>
                </a:cubicBezTo>
                <a:cubicBezTo>
                  <a:pt x="309" y="47"/>
                  <a:pt x="309" y="47"/>
                  <a:pt x="309" y="47"/>
                </a:cubicBezTo>
                <a:cubicBezTo>
                  <a:pt x="302" y="45"/>
                  <a:pt x="295" y="43"/>
                  <a:pt x="287" y="41"/>
                </a:cubicBezTo>
                <a:cubicBezTo>
                  <a:pt x="273" y="0"/>
                  <a:pt x="273" y="0"/>
                  <a:pt x="273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15" y="0"/>
                  <a:pt x="215" y="0"/>
                  <a:pt x="215" y="0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4" y="43"/>
                  <a:pt x="187" y="45"/>
                  <a:pt x="180" y="47"/>
                </a:cubicBezTo>
                <a:cubicBezTo>
                  <a:pt x="147" y="18"/>
                  <a:pt x="147" y="18"/>
                  <a:pt x="147" y="18"/>
                </a:cubicBezTo>
                <a:cubicBezTo>
                  <a:pt x="97" y="47"/>
                  <a:pt x="97" y="47"/>
                  <a:pt x="97" y="47"/>
                </a:cubicBezTo>
                <a:cubicBezTo>
                  <a:pt x="106" y="90"/>
                  <a:pt x="106" y="90"/>
                  <a:pt x="106" y="90"/>
                </a:cubicBezTo>
                <a:cubicBezTo>
                  <a:pt x="100" y="95"/>
                  <a:pt x="95" y="100"/>
                  <a:pt x="90" y="106"/>
                </a:cubicBezTo>
                <a:cubicBezTo>
                  <a:pt x="47" y="97"/>
                  <a:pt x="47" y="97"/>
                  <a:pt x="47" y="97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47" y="180"/>
                  <a:pt x="47" y="180"/>
                  <a:pt x="47" y="180"/>
                </a:cubicBezTo>
                <a:cubicBezTo>
                  <a:pt x="44" y="187"/>
                  <a:pt x="42" y="194"/>
                  <a:pt x="41" y="202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74"/>
                  <a:pt x="0" y="274"/>
                  <a:pt x="0" y="274"/>
                </a:cubicBezTo>
                <a:cubicBezTo>
                  <a:pt x="41" y="287"/>
                  <a:pt x="41" y="287"/>
                  <a:pt x="41" y="287"/>
                </a:cubicBezTo>
                <a:cubicBezTo>
                  <a:pt x="42" y="295"/>
                  <a:pt x="44" y="302"/>
                  <a:pt x="47" y="309"/>
                </a:cubicBezTo>
                <a:cubicBezTo>
                  <a:pt x="18" y="342"/>
                  <a:pt x="18" y="342"/>
                  <a:pt x="18" y="342"/>
                </a:cubicBezTo>
                <a:cubicBezTo>
                  <a:pt x="47" y="392"/>
                  <a:pt x="47" y="392"/>
                  <a:pt x="47" y="392"/>
                </a:cubicBezTo>
                <a:cubicBezTo>
                  <a:pt x="90" y="383"/>
                  <a:pt x="90" y="383"/>
                  <a:pt x="90" y="383"/>
                </a:cubicBezTo>
                <a:cubicBezTo>
                  <a:pt x="95" y="389"/>
                  <a:pt x="100" y="394"/>
                  <a:pt x="106" y="399"/>
                </a:cubicBezTo>
                <a:cubicBezTo>
                  <a:pt x="97" y="442"/>
                  <a:pt x="97" y="442"/>
                  <a:pt x="97" y="442"/>
                </a:cubicBezTo>
                <a:cubicBezTo>
                  <a:pt x="147" y="471"/>
                  <a:pt x="147" y="471"/>
                  <a:pt x="147" y="471"/>
                </a:cubicBezTo>
                <a:cubicBezTo>
                  <a:pt x="180" y="442"/>
                  <a:pt x="180" y="442"/>
                  <a:pt x="180" y="442"/>
                </a:cubicBezTo>
                <a:cubicBezTo>
                  <a:pt x="187" y="444"/>
                  <a:pt x="194" y="446"/>
                  <a:pt x="202" y="448"/>
                </a:cubicBezTo>
                <a:cubicBezTo>
                  <a:pt x="215" y="489"/>
                  <a:pt x="215" y="489"/>
                  <a:pt x="215" y="489"/>
                </a:cubicBezTo>
                <a:cubicBezTo>
                  <a:pt x="244" y="489"/>
                  <a:pt x="244" y="489"/>
                  <a:pt x="244" y="489"/>
                </a:cubicBezTo>
                <a:cubicBezTo>
                  <a:pt x="273" y="489"/>
                  <a:pt x="273" y="489"/>
                  <a:pt x="273" y="489"/>
                </a:cubicBezTo>
                <a:cubicBezTo>
                  <a:pt x="287" y="448"/>
                  <a:pt x="287" y="448"/>
                  <a:pt x="287" y="448"/>
                </a:cubicBezTo>
                <a:cubicBezTo>
                  <a:pt x="295" y="446"/>
                  <a:pt x="302" y="444"/>
                  <a:pt x="309" y="442"/>
                </a:cubicBezTo>
                <a:cubicBezTo>
                  <a:pt x="341" y="471"/>
                  <a:pt x="341" y="471"/>
                  <a:pt x="341" y="471"/>
                </a:cubicBezTo>
                <a:cubicBezTo>
                  <a:pt x="392" y="442"/>
                  <a:pt x="392" y="442"/>
                  <a:pt x="392" y="442"/>
                </a:cubicBezTo>
                <a:cubicBezTo>
                  <a:pt x="383" y="399"/>
                  <a:pt x="383" y="399"/>
                  <a:pt x="383" y="399"/>
                </a:cubicBezTo>
                <a:cubicBezTo>
                  <a:pt x="389" y="394"/>
                  <a:pt x="394" y="389"/>
                  <a:pt x="399" y="383"/>
                </a:cubicBezTo>
                <a:cubicBezTo>
                  <a:pt x="442" y="392"/>
                  <a:pt x="442" y="392"/>
                  <a:pt x="442" y="392"/>
                </a:cubicBezTo>
                <a:cubicBezTo>
                  <a:pt x="471" y="342"/>
                  <a:pt x="471" y="342"/>
                  <a:pt x="471" y="342"/>
                </a:cubicBezTo>
                <a:cubicBezTo>
                  <a:pt x="442" y="309"/>
                  <a:pt x="442" y="309"/>
                  <a:pt x="442" y="309"/>
                </a:cubicBezTo>
                <a:cubicBezTo>
                  <a:pt x="444" y="302"/>
                  <a:pt x="446" y="295"/>
                  <a:pt x="448" y="287"/>
                </a:cubicBezTo>
                <a:cubicBezTo>
                  <a:pt x="489" y="274"/>
                  <a:pt x="489" y="274"/>
                  <a:pt x="489" y="274"/>
                </a:cubicBezTo>
                <a:cubicBezTo>
                  <a:pt x="489" y="244"/>
                  <a:pt x="489" y="244"/>
                  <a:pt x="489" y="244"/>
                </a:cubicBezTo>
                <a:cubicBezTo>
                  <a:pt x="489" y="215"/>
                  <a:pt x="489" y="215"/>
                  <a:pt x="489" y="215"/>
                </a:cubicBezTo>
                <a:lnTo>
                  <a:pt x="448" y="202"/>
                </a:lnTo>
                <a:close/>
                <a:moveTo>
                  <a:pt x="244" y="412"/>
                </a:moveTo>
                <a:cubicBezTo>
                  <a:pt x="152" y="412"/>
                  <a:pt x="77" y="337"/>
                  <a:pt x="77" y="244"/>
                </a:cubicBezTo>
                <a:cubicBezTo>
                  <a:pt x="77" y="152"/>
                  <a:pt x="152" y="77"/>
                  <a:pt x="244" y="77"/>
                </a:cubicBezTo>
                <a:cubicBezTo>
                  <a:pt x="337" y="77"/>
                  <a:pt x="412" y="152"/>
                  <a:pt x="412" y="244"/>
                </a:cubicBezTo>
                <a:cubicBezTo>
                  <a:pt x="412" y="337"/>
                  <a:pt x="337" y="412"/>
                  <a:pt x="244" y="41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7129" y="3324629"/>
            <a:ext cx="2186517" cy="2186516"/>
          </a:xfrm>
          <a:custGeom>
            <a:avLst/>
            <a:gdLst>
              <a:gd name="T0" fmla="*/ 1519444 w 531"/>
              <a:gd name="T1" fmla="*/ 852371 h 531"/>
              <a:gd name="T2" fmla="*/ 1516356 w 531"/>
              <a:gd name="T3" fmla="*/ 775163 h 531"/>
              <a:gd name="T4" fmla="*/ 1636800 w 531"/>
              <a:gd name="T5" fmla="*/ 694867 h 531"/>
              <a:gd name="T6" fmla="*/ 1584299 w 531"/>
              <a:gd name="T7" fmla="*/ 506481 h 531"/>
              <a:gd name="T8" fmla="*/ 1439148 w 531"/>
              <a:gd name="T9" fmla="*/ 500305 h 531"/>
              <a:gd name="T10" fmla="*/ 1402089 w 531"/>
              <a:gd name="T11" fmla="*/ 435450 h 531"/>
              <a:gd name="T12" fmla="*/ 1466943 w 531"/>
              <a:gd name="T13" fmla="*/ 302653 h 531"/>
              <a:gd name="T14" fmla="*/ 1324881 w 531"/>
              <a:gd name="T15" fmla="*/ 166768 h 531"/>
              <a:gd name="T16" fmla="*/ 1195173 w 531"/>
              <a:gd name="T17" fmla="*/ 231622 h 531"/>
              <a:gd name="T18" fmla="*/ 1130318 w 531"/>
              <a:gd name="T19" fmla="*/ 194563 h 531"/>
              <a:gd name="T20" fmla="*/ 1121053 w 531"/>
              <a:gd name="T21" fmla="*/ 49413 h 531"/>
              <a:gd name="T22" fmla="*/ 1025316 w 531"/>
              <a:gd name="T23" fmla="*/ 24706 h 531"/>
              <a:gd name="T24" fmla="*/ 929579 w 531"/>
              <a:gd name="T25" fmla="*/ 0 h 531"/>
              <a:gd name="T26" fmla="*/ 852371 w 531"/>
              <a:gd name="T27" fmla="*/ 123532 h 531"/>
              <a:gd name="T28" fmla="*/ 775164 w 531"/>
              <a:gd name="T29" fmla="*/ 123532 h 531"/>
              <a:gd name="T30" fmla="*/ 694868 w 531"/>
              <a:gd name="T31" fmla="*/ 3088 h 531"/>
              <a:gd name="T32" fmla="*/ 506481 w 531"/>
              <a:gd name="T33" fmla="*/ 55589 h 531"/>
              <a:gd name="T34" fmla="*/ 500305 w 531"/>
              <a:gd name="T35" fmla="*/ 200739 h 531"/>
              <a:gd name="T36" fmla="*/ 435450 w 531"/>
              <a:gd name="T37" fmla="*/ 240887 h 531"/>
              <a:gd name="T38" fmla="*/ 302654 w 531"/>
              <a:gd name="T39" fmla="*/ 176033 h 531"/>
              <a:gd name="T40" fmla="*/ 166768 w 531"/>
              <a:gd name="T41" fmla="*/ 315007 h 531"/>
              <a:gd name="T42" fmla="*/ 231623 w 531"/>
              <a:gd name="T43" fmla="*/ 444715 h 531"/>
              <a:gd name="T44" fmla="*/ 194563 w 531"/>
              <a:gd name="T45" fmla="*/ 512658 h 531"/>
              <a:gd name="T46" fmla="*/ 49413 w 531"/>
              <a:gd name="T47" fmla="*/ 521923 h 531"/>
              <a:gd name="T48" fmla="*/ 24706 w 531"/>
              <a:gd name="T49" fmla="*/ 614572 h 531"/>
              <a:gd name="T50" fmla="*/ 0 w 531"/>
              <a:gd name="T51" fmla="*/ 710309 h 531"/>
              <a:gd name="T52" fmla="*/ 123532 w 531"/>
              <a:gd name="T53" fmla="*/ 790605 h 531"/>
              <a:gd name="T54" fmla="*/ 123532 w 531"/>
              <a:gd name="T55" fmla="*/ 864724 h 531"/>
              <a:gd name="T56" fmla="*/ 3088 w 531"/>
              <a:gd name="T57" fmla="*/ 948108 h 531"/>
              <a:gd name="T58" fmla="*/ 55589 w 531"/>
              <a:gd name="T59" fmla="*/ 1136494 h 531"/>
              <a:gd name="T60" fmla="*/ 200740 w 531"/>
              <a:gd name="T61" fmla="*/ 1142671 h 531"/>
              <a:gd name="T62" fmla="*/ 240888 w 531"/>
              <a:gd name="T63" fmla="*/ 1207525 h 531"/>
              <a:gd name="T64" fmla="*/ 176033 w 531"/>
              <a:gd name="T65" fmla="*/ 1337234 h 531"/>
              <a:gd name="T66" fmla="*/ 315007 w 531"/>
              <a:gd name="T67" fmla="*/ 1476207 h 531"/>
              <a:gd name="T68" fmla="*/ 444715 w 531"/>
              <a:gd name="T69" fmla="*/ 1408265 h 531"/>
              <a:gd name="T70" fmla="*/ 509570 w 531"/>
              <a:gd name="T71" fmla="*/ 1445324 h 531"/>
              <a:gd name="T72" fmla="*/ 521923 w 531"/>
              <a:gd name="T73" fmla="*/ 1590474 h 531"/>
              <a:gd name="T74" fmla="*/ 614572 w 531"/>
              <a:gd name="T75" fmla="*/ 1615181 h 531"/>
              <a:gd name="T76" fmla="*/ 710309 w 531"/>
              <a:gd name="T77" fmla="*/ 1639887 h 531"/>
              <a:gd name="T78" fmla="*/ 790605 w 531"/>
              <a:gd name="T79" fmla="*/ 1519443 h 531"/>
              <a:gd name="T80" fmla="*/ 864724 w 531"/>
              <a:gd name="T81" fmla="*/ 1516355 h 531"/>
              <a:gd name="T82" fmla="*/ 945020 w 531"/>
              <a:gd name="T83" fmla="*/ 1639887 h 531"/>
              <a:gd name="T84" fmla="*/ 1133407 w 531"/>
              <a:gd name="T85" fmla="*/ 1587386 h 531"/>
              <a:gd name="T86" fmla="*/ 1142671 w 531"/>
              <a:gd name="T87" fmla="*/ 1439148 h 531"/>
              <a:gd name="T88" fmla="*/ 1207526 w 531"/>
              <a:gd name="T89" fmla="*/ 1402088 h 531"/>
              <a:gd name="T90" fmla="*/ 1337234 w 531"/>
              <a:gd name="T91" fmla="*/ 1466942 h 531"/>
              <a:gd name="T92" fmla="*/ 1476208 w 531"/>
              <a:gd name="T93" fmla="*/ 1327969 h 531"/>
              <a:gd name="T94" fmla="*/ 1408265 w 531"/>
              <a:gd name="T95" fmla="*/ 1198260 h 531"/>
              <a:gd name="T96" fmla="*/ 1445325 w 531"/>
              <a:gd name="T97" fmla="*/ 1130318 h 531"/>
              <a:gd name="T98" fmla="*/ 1590475 w 531"/>
              <a:gd name="T99" fmla="*/ 1121053 h 531"/>
              <a:gd name="T100" fmla="*/ 1615182 w 531"/>
              <a:gd name="T101" fmla="*/ 1025315 h 531"/>
              <a:gd name="T102" fmla="*/ 1639888 w 531"/>
              <a:gd name="T103" fmla="*/ 932666 h 531"/>
              <a:gd name="T104" fmla="*/ 1519444 w 531"/>
              <a:gd name="T105" fmla="*/ 852371 h 531"/>
              <a:gd name="T106" fmla="*/ 679426 w 531"/>
              <a:gd name="T107" fmla="*/ 1365028 h 531"/>
              <a:gd name="T108" fmla="*/ 274859 w 531"/>
              <a:gd name="T109" fmla="*/ 679426 h 531"/>
              <a:gd name="T110" fmla="*/ 960462 w 531"/>
              <a:gd name="T111" fmla="*/ 277947 h 531"/>
              <a:gd name="T112" fmla="*/ 1365029 w 531"/>
              <a:gd name="T113" fmla="*/ 960461 h 531"/>
              <a:gd name="T114" fmla="*/ 679426 w 531"/>
              <a:gd name="T115" fmla="*/ 1365028 h 53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531" h="531">
                <a:moveTo>
                  <a:pt x="492" y="276"/>
                </a:moveTo>
                <a:cubicBezTo>
                  <a:pt x="492" y="268"/>
                  <a:pt x="492" y="260"/>
                  <a:pt x="491" y="251"/>
                </a:cubicBezTo>
                <a:cubicBezTo>
                  <a:pt x="530" y="225"/>
                  <a:pt x="530" y="225"/>
                  <a:pt x="530" y="225"/>
                </a:cubicBezTo>
                <a:cubicBezTo>
                  <a:pt x="513" y="164"/>
                  <a:pt x="513" y="164"/>
                  <a:pt x="513" y="164"/>
                </a:cubicBezTo>
                <a:cubicBezTo>
                  <a:pt x="466" y="162"/>
                  <a:pt x="466" y="162"/>
                  <a:pt x="466" y="162"/>
                </a:cubicBezTo>
                <a:cubicBezTo>
                  <a:pt x="463" y="155"/>
                  <a:pt x="458" y="147"/>
                  <a:pt x="454" y="141"/>
                </a:cubicBezTo>
                <a:cubicBezTo>
                  <a:pt x="475" y="98"/>
                  <a:pt x="475" y="98"/>
                  <a:pt x="475" y="98"/>
                </a:cubicBezTo>
                <a:cubicBezTo>
                  <a:pt x="429" y="54"/>
                  <a:pt x="429" y="54"/>
                  <a:pt x="429" y="54"/>
                </a:cubicBezTo>
                <a:cubicBezTo>
                  <a:pt x="387" y="75"/>
                  <a:pt x="387" y="75"/>
                  <a:pt x="387" y="75"/>
                </a:cubicBezTo>
                <a:cubicBezTo>
                  <a:pt x="381" y="71"/>
                  <a:pt x="373" y="67"/>
                  <a:pt x="366" y="63"/>
                </a:cubicBezTo>
                <a:cubicBezTo>
                  <a:pt x="363" y="16"/>
                  <a:pt x="363" y="16"/>
                  <a:pt x="363" y="16"/>
                </a:cubicBezTo>
                <a:cubicBezTo>
                  <a:pt x="332" y="8"/>
                  <a:pt x="332" y="8"/>
                  <a:pt x="332" y="8"/>
                </a:cubicBezTo>
                <a:cubicBezTo>
                  <a:pt x="301" y="0"/>
                  <a:pt x="301" y="0"/>
                  <a:pt x="301" y="0"/>
                </a:cubicBezTo>
                <a:cubicBezTo>
                  <a:pt x="276" y="40"/>
                  <a:pt x="276" y="40"/>
                  <a:pt x="276" y="40"/>
                </a:cubicBezTo>
                <a:cubicBezTo>
                  <a:pt x="268" y="40"/>
                  <a:pt x="259" y="40"/>
                  <a:pt x="251" y="40"/>
                </a:cubicBezTo>
                <a:cubicBezTo>
                  <a:pt x="225" y="1"/>
                  <a:pt x="225" y="1"/>
                  <a:pt x="225" y="1"/>
                </a:cubicBezTo>
                <a:cubicBezTo>
                  <a:pt x="164" y="18"/>
                  <a:pt x="164" y="18"/>
                  <a:pt x="164" y="18"/>
                </a:cubicBezTo>
                <a:cubicBezTo>
                  <a:pt x="162" y="65"/>
                  <a:pt x="162" y="65"/>
                  <a:pt x="162" y="65"/>
                </a:cubicBezTo>
                <a:cubicBezTo>
                  <a:pt x="154" y="69"/>
                  <a:pt x="147" y="73"/>
                  <a:pt x="141" y="78"/>
                </a:cubicBezTo>
                <a:cubicBezTo>
                  <a:pt x="98" y="57"/>
                  <a:pt x="98" y="57"/>
                  <a:pt x="98" y="57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1" y="151"/>
                  <a:pt x="67" y="158"/>
                  <a:pt x="63" y="166"/>
                </a:cubicBezTo>
                <a:cubicBezTo>
                  <a:pt x="16" y="169"/>
                  <a:pt x="16" y="169"/>
                  <a:pt x="16" y="169"/>
                </a:cubicBezTo>
                <a:cubicBezTo>
                  <a:pt x="8" y="199"/>
                  <a:pt x="8" y="199"/>
                  <a:pt x="8" y="199"/>
                </a:cubicBezTo>
                <a:cubicBezTo>
                  <a:pt x="0" y="230"/>
                  <a:pt x="0" y="230"/>
                  <a:pt x="0" y="230"/>
                </a:cubicBezTo>
                <a:cubicBezTo>
                  <a:pt x="40" y="256"/>
                  <a:pt x="40" y="256"/>
                  <a:pt x="40" y="256"/>
                </a:cubicBezTo>
                <a:cubicBezTo>
                  <a:pt x="40" y="264"/>
                  <a:pt x="40" y="272"/>
                  <a:pt x="40" y="280"/>
                </a:cubicBezTo>
                <a:cubicBezTo>
                  <a:pt x="1" y="307"/>
                  <a:pt x="1" y="307"/>
                  <a:pt x="1" y="307"/>
                </a:cubicBezTo>
                <a:cubicBezTo>
                  <a:pt x="18" y="368"/>
                  <a:pt x="18" y="368"/>
                  <a:pt x="18" y="368"/>
                </a:cubicBezTo>
                <a:cubicBezTo>
                  <a:pt x="65" y="370"/>
                  <a:pt x="65" y="370"/>
                  <a:pt x="65" y="370"/>
                </a:cubicBezTo>
                <a:cubicBezTo>
                  <a:pt x="69" y="377"/>
                  <a:pt x="73" y="384"/>
                  <a:pt x="78" y="391"/>
                </a:cubicBezTo>
                <a:cubicBezTo>
                  <a:pt x="57" y="433"/>
                  <a:pt x="57" y="433"/>
                  <a:pt x="57" y="433"/>
                </a:cubicBezTo>
                <a:cubicBezTo>
                  <a:pt x="102" y="478"/>
                  <a:pt x="102" y="478"/>
                  <a:pt x="102" y="478"/>
                </a:cubicBezTo>
                <a:cubicBezTo>
                  <a:pt x="144" y="456"/>
                  <a:pt x="144" y="456"/>
                  <a:pt x="144" y="456"/>
                </a:cubicBezTo>
                <a:cubicBezTo>
                  <a:pt x="151" y="461"/>
                  <a:pt x="158" y="465"/>
                  <a:pt x="165" y="468"/>
                </a:cubicBezTo>
                <a:cubicBezTo>
                  <a:pt x="169" y="515"/>
                  <a:pt x="169" y="515"/>
                  <a:pt x="169" y="515"/>
                </a:cubicBezTo>
                <a:cubicBezTo>
                  <a:pt x="199" y="523"/>
                  <a:pt x="199" y="523"/>
                  <a:pt x="199" y="523"/>
                </a:cubicBezTo>
                <a:cubicBezTo>
                  <a:pt x="230" y="531"/>
                  <a:pt x="230" y="531"/>
                  <a:pt x="230" y="531"/>
                </a:cubicBezTo>
                <a:cubicBezTo>
                  <a:pt x="256" y="492"/>
                  <a:pt x="256" y="492"/>
                  <a:pt x="256" y="492"/>
                </a:cubicBezTo>
                <a:cubicBezTo>
                  <a:pt x="264" y="492"/>
                  <a:pt x="272" y="492"/>
                  <a:pt x="280" y="491"/>
                </a:cubicBezTo>
                <a:cubicBezTo>
                  <a:pt x="306" y="531"/>
                  <a:pt x="306" y="531"/>
                  <a:pt x="306" y="531"/>
                </a:cubicBezTo>
                <a:cubicBezTo>
                  <a:pt x="367" y="514"/>
                  <a:pt x="367" y="514"/>
                  <a:pt x="367" y="514"/>
                </a:cubicBezTo>
                <a:cubicBezTo>
                  <a:pt x="370" y="466"/>
                  <a:pt x="370" y="466"/>
                  <a:pt x="370" y="466"/>
                </a:cubicBezTo>
                <a:cubicBezTo>
                  <a:pt x="377" y="463"/>
                  <a:pt x="384" y="459"/>
                  <a:pt x="391" y="454"/>
                </a:cubicBezTo>
                <a:cubicBezTo>
                  <a:pt x="433" y="475"/>
                  <a:pt x="433" y="475"/>
                  <a:pt x="433" y="475"/>
                </a:cubicBezTo>
                <a:cubicBezTo>
                  <a:pt x="478" y="430"/>
                  <a:pt x="478" y="430"/>
                  <a:pt x="478" y="430"/>
                </a:cubicBezTo>
                <a:cubicBezTo>
                  <a:pt x="456" y="388"/>
                  <a:pt x="456" y="388"/>
                  <a:pt x="456" y="388"/>
                </a:cubicBezTo>
                <a:cubicBezTo>
                  <a:pt x="461" y="381"/>
                  <a:pt x="465" y="374"/>
                  <a:pt x="468" y="366"/>
                </a:cubicBezTo>
                <a:cubicBezTo>
                  <a:pt x="515" y="363"/>
                  <a:pt x="515" y="363"/>
                  <a:pt x="515" y="363"/>
                </a:cubicBezTo>
                <a:cubicBezTo>
                  <a:pt x="523" y="332"/>
                  <a:pt x="523" y="332"/>
                  <a:pt x="523" y="332"/>
                </a:cubicBezTo>
                <a:cubicBezTo>
                  <a:pt x="531" y="302"/>
                  <a:pt x="531" y="302"/>
                  <a:pt x="531" y="302"/>
                </a:cubicBezTo>
                <a:lnTo>
                  <a:pt x="492" y="276"/>
                </a:lnTo>
                <a:close/>
                <a:moveTo>
                  <a:pt x="220" y="442"/>
                </a:moveTo>
                <a:cubicBezTo>
                  <a:pt x="123" y="417"/>
                  <a:pt x="64" y="318"/>
                  <a:pt x="89" y="220"/>
                </a:cubicBezTo>
                <a:cubicBezTo>
                  <a:pt x="115" y="123"/>
                  <a:pt x="214" y="65"/>
                  <a:pt x="311" y="90"/>
                </a:cubicBezTo>
                <a:cubicBezTo>
                  <a:pt x="408" y="115"/>
                  <a:pt x="467" y="214"/>
                  <a:pt x="442" y="311"/>
                </a:cubicBezTo>
                <a:cubicBezTo>
                  <a:pt x="417" y="409"/>
                  <a:pt x="318" y="467"/>
                  <a:pt x="220" y="44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68513" y="1726545"/>
            <a:ext cx="1388533" cy="1392767"/>
          </a:xfrm>
          <a:custGeom>
            <a:avLst/>
            <a:gdLst>
              <a:gd name="T0" fmla="*/ 964145 w 337"/>
              <a:gd name="T1" fmla="*/ 540830 h 338"/>
              <a:gd name="T2" fmla="*/ 964145 w 337"/>
              <a:gd name="T3" fmla="*/ 494473 h 338"/>
              <a:gd name="T4" fmla="*/ 1041400 w 337"/>
              <a:gd name="T5" fmla="*/ 441936 h 338"/>
              <a:gd name="T6" fmla="*/ 1007408 w 337"/>
              <a:gd name="T7" fmla="*/ 321408 h 338"/>
              <a:gd name="T8" fmla="*/ 914701 w 337"/>
              <a:gd name="T9" fmla="*/ 318317 h 338"/>
              <a:gd name="T10" fmla="*/ 889980 w 337"/>
              <a:gd name="T11" fmla="*/ 275051 h 338"/>
              <a:gd name="T12" fmla="*/ 930153 w 337"/>
              <a:gd name="T13" fmla="*/ 191608 h 338"/>
              <a:gd name="T14" fmla="*/ 843627 w 337"/>
              <a:gd name="T15" fmla="*/ 105076 h 338"/>
              <a:gd name="T16" fmla="*/ 760191 w 337"/>
              <a:gd name="T17" fmla="*/ 148342 h 338"/>
              <a:gd name="T18" fmla="*/ 716928 w 337"/>
              <a:gd name="T19" fmla="*/ 123618 h 338"/>
              <a:gd name="T20" fmla="*/ 710748 w 337"/>
              <a:gd name="T21" fmla="*/ 30905 h 338"/>
              <a:gd name="T22" fmla="*/ 652034 w 337"/>
              <a:gd name="T23" fmla="*/ 15452 h 338"/>
              <a:gd name="T24" fmla="*/ 590230 w 337"/>
              <a:gd name="T25" fmla="*/ 0 h 338"/>
              <a:gd name="T26" fmla="*/ 540786 w 337"/>
              <a:gd name="T27" fmla="*/ 77261 h 338"/>
              <a:gd name="T28" fmla="*/ 494433 w 337"/>
              <a:gd name="T29" fmla="*/ 77261 h 338"/>
              <a:gd name="T30" fmla="*/ 441900 w 337"/>
              <a:gd name="T31" fmla="*/ 3090 h 338"/>
              <a:gd name="T32" fmla="*/ 321382 w 337"/>
              <a:gd name="T33" fmla="*/ 33995 h 338"/>
              <a:gd name="T34" fmla="*/ 318291 w 337"/>
              <a:gd name="T35" fmla="*/ 126709 h 338"/>
              <a:gd name="T36" fmla="*/ 275028 w 337"/>
              <a:gd name="T37" fmla="*/ 151432 h 338"/>
              <a:gd name="T38" fmla="*/ 191593 w 337"/>
              <a:gd name="T39" fmla="*/ 111257 h 338"/>
              <a:gd name="T40" fmla="*/ 105067 w 337"/>
              <a:gd name="T41" fmla="*/ 200880 h 338"/>
              <a:gd name="T42" fmla="*/ 148330 w 337"/>
              <a:gd name="T43" fmla="*/ 281232 h 338"/>
              <a:gd name="T44" fmla="*/ 123608 w 337"/>
              <a:gd name="T45" fmla="*/ 324498 h 338"/>
              <a:gd name="T46" fmla="*/ 30902 w 337"/>
              <a:gd name="T47" fmla="*/ 330679 h 338"/>
              <a:gd name="T48" fmla="*/ 15451 w 337"/>
              <a:gd name="T49" fmla="*/ 392488 h 338"/>
              <a:gd name="T50" fmla="*/ 0 w 337"/>
              <a:gd name="T51" fmla="*/ 451207 h 338"/>
              <a:gd name="T52" fmla="*/ 77255 w 337"/>
              <a:gd name="T53" fmla="*/ 500654 h 338"/>
              <a:gd name="T54" fmla="*/ 77255 w 337"/>
              <a:gd name="T55" fmla="*/ 550102 h 338"/>
              <a:gd name="T56" fmla="*/ 0 w 337"/>
              <a:gd name="T57" fmla="*/ 602639 h 338"/>
              <a:gd name="T58" fmla="*/ 33992 w 337"/>
              <a:gd name="T59" fmla="*/ 723167 h 338"/>
              <a:gd name="T60" fmla="*/ 126699 w 337"/>
              <a:gd name="T61" fmla="*/ 726258 h 338"/>
              <a:gd name="T62" fmla="*/ 151420 w 337"/>
              <a:gd name="T63" fmla="*/ 766434 h 338"/>
              <a:gd name="T64" fmla="*/ 111247 w 337"/>
              <a:gd name="T65" fmla="*/ 849876 h 338"/>
              <a:gd name="T66" fmla="*/ 200864 w 337"/>
              <a:gd name="T67" fmla="*/ 939499 h 338"/>
              <a:gd name="T68" fmla="*/ 281209 w 337"/>
              <a:gd name="T69" fmla="*/ 896233 h 338"/>
              <a:gd name="T70" fmla="*/ 324472 w 337"/>
              <a:gd name="T71" fmla="*/ 920957 h 338"/>
              <a:gd name="T72" fmla="*/ 330652 w 337"/>
              <a:gd name="T73" fmla="*/ 1013670 h 338"/>
              <a:gd name="T74" fmla="*/ 389366 w 337"/>
              <a:gd name="T75" fmla="*/ 1029123 h 338"/>
              <a:gd name="T76" fmla="*/ 451170 w 337"/>
              <a:gd name="T77" fmla="*/ 1044575 h 338"/>
              <a:gd name="T78" fmla="*/ 500614 w 337"/>
              <a:gd name="T79" fmla="*/ 964223 h 338"/>
              <a:gd name="T80" fmla="*/ 550057 w 337"/>
              <a:gd name="T81" fmla="*/ 964223 h 338"/>
              <a:gd name="T82" fmla="*/ 602591 w 337"/>
              <a:gd name="T83" fmla="*/ 1041485 h 338"/>
              <a:gd name="T84" fmla="*/ 720018 w 337"/>
              <a:gd name="T85" fmla="*/ 1007489 h 338"/>
              <a:gd name="T86" fmla="*/ 726199 w 337"/>
              <a:gd name="T87" fmla="*/ 914776 h 338"/>
              <a:gd name="T88" fmla="*/ 766372 w 337"/>
              <a:gd name="T89" fmla="*/ 890052 h 338"/>
              <a:gd name="T90" fmla="*/ 849807 w 337"/>
              <a:gd name="T91" fmla="*/ 933318 h 338"/>
              <a:gd name="T92" fmla="*/ 936333 w 337"/>
              <a:gd name="T93" fmla="*/ 843695 h 338"/>
              <a:gd name="T94" fmla="*/ 896160 w 337"/>
              <a:gd name="T95" fmla="*/ 760253 h 338"/>
              <a:gd name="T96" fmla="*/ 917792 w 337"/>
              <a:gd name="T97" fmla="*/ 720077 h 338"/>
              <a:gd name="T98" fmla="*/ 1010498 w 337"/>
              <a:gd name="T99" fmla="*/ 713896 h 338"/>
              <a:gd name="T100" fmla="*/ 1025949 w 337"/>
              <a:gd name="T101" fmla="*/ 652087 h 338"/>
              <a:gd name="T102" fmla="*/ 1041400 w 337"/>
              <a:gd name="T103" fmla="*/ 593368 h 338"/>
              <a:gd name="T104" fmla="*/ 964145 w 337"/>
              <a:gd name="T105" fmla="*/ 540830 h 338"/>
              <a:gd name="T106" fmla="*/ 432629 w 337"/>
              <a:gd name="T107" fmla="*/ 868419 h 338"/>
              <a:gd name="T108" fmla="*/ 176142 w 337"/>
              <a:gd name="T109" fmla="*/ 432664 h 338"/>
              <a:gd name="T110" fmla="*/ 611861 w 337"/>
              <a:gd name="T111" fmla="*/ 176156 h 338"/>
              <a:gd name="T112" fmla="*/ 868348 w 337"/>
              <a:gd name="T113" fmla="*/ 611911 h 338"/>
              <a:gd name="T114" fmla="*/ 432629 w 337"/>
              <a:gd name="T115" fmla="*/ 868419 h 33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37" h="338">
                <a:moveTo>
                  <a:pt x="312" y="175"/>
                </a:moveTo>
                <a:cubicBezTo>
                  <a:pt x="312" y="170"/>
                  <a:pt x="312" y="165"/>
                  <a:pt x="312" y="160"/>
                </a:cubicBezTo>
                <a:cubicBezTo>
                  <a:pt x="337" y="143"/>
                  <a:pt x="337" y="143"/>
                  <a:pt x="337" y="143"/>
                </a:cubicBezTo>
                <a:cubicBezTo>
                  <a:pt x="326" y="104"/>
                  <a:pt x="326" y="104"/>
                  <a:pt x="326" y="104"/>
                </a:cubicBezTo>
                <a:cubicBezTo>
                  <a:pt x="296" y="103"/>
                  <a:pt x="296" y="103"/>
                  <a:pt x="296" y="103"/>
                </a:cubicBezTo>
                <a:cubicBezTo>
                  <a:pt x="294" y="98"/>
                  <a:pt x="291" y="94"/>
                  <a:pt x="288" y="89"/>
                </a:cubicBezTo>
                <a:cubicBezTo>
                  <a:pt x="301" y="62"/>
                  <a:pt x="301" y="62"/>
                  <a:pt x="301" y="62"/>
                </a:cubicBezTo>
                <a:cubicBezTo>
                  <a:pt x="273" y="34"/>
                  <a:pt x="273" y="34"/>
                  <a:pt x="273" y="34"/>
                </a:cubicBezTo>
                <a:cubicBezTo>
                  <a:pt x="246" y="48"/>
                  <a:pt x="246" y="48"/>
                  <a:pt x="246" y="48"/>
                </a:cubicBezTo>
                <a:cubicBezTo>
                  <a:pt x="242" y="45"/>
                  <a:pt x="237" y="42"/>
                  <a:pt x="232" y="40"/>
                </a:cubicBezTo>
                <a:cubicBezTo>
                  <a:pt x="230" y="10"/>
                  <a:pt x="230" y="10"/>
                  <a:pt x="230" y="10"/>
                </a:cubicBezTo>
                <a:cubicBezTo>
                  <a:pt x="211" y="5"/>
                  <a:pt x="211" y="5"/>
                  <a:pt x="211" y="5"/>
                </a:cubicBezTo>
                <a:cubicBezTo>
                  <a:pt x="191" y="0"/>
                  <a:pt x="191" y="0"/>
                  <a:pt x="191" y="0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70" y="25"/>
                  <a:pt x="165" y="25"/>
                  <a:pt x="160" y="25"/>
                </a:cubicBezTo>
                <a:cubicBezTo>
                  <a:pt x="143" y="1"/>
                  <a:pt x="143" y="1"/>
                  <a:pt x="143" y="1"/>
                </a:cubicBezTo>
                <a:cubicBezTo>
                  <a:pt x="104" y="11"/>
                  <a:pt x="104" y="11"/>
                  <a:pt x="104" y="11"/>
                </a:cubicBezTo>
                <a:cubicBezTo>
                  <a:pt x="103" y="41"/>
                  <a:pt x="103" y="41"/>
                  <a:pt x="103" y="41"/>
                </a:cubicBezTo>
                <a:cubicBezTo>
                  <a:pt x="98" y="44"/>
                  <a:pt x="93" y="46"/>
                  <a:pt x="89" y="49"/>
                </a:cubicBezTo>
                <a:cubicBezTo>
                  <a:pt x="62" y="36"/>
                  <a:pt x="62" y="36"/>
                  <a:pt x="62" y="36"/>
                </a:cubicBezTo>
                <a:cubicBezTo>
                  <a:pt x="34" y="65"/>
                  <a:pt x="34" y="65"/>
                  <a:pt x="34" y="65"/>
                </a:cubicBezTo>
                <a:cubicBezTo>
                  <a:pt x="48" y="91"/>
                  <a:pt x="48" y="91"/>
                  <a:pt x="48" y="91"/>
                </a:cubicBezTo>
                <a:cubicBezTo>
                  <a:pt x="45" y="96"/>
                  <a:pt x="42" y="100"/>
                  <a:pt x="40" y="105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5" y="127"/>
                  <a:pt x="5" y="127"/>
                  <a:pt x="5" y="127"/>
                </a:cubicBezTo>
                <a:cubicBezTo>
                  <a:pt x="0" y="146"/>
                  <a:pt x="0" y="146"/>
                  <a:pt x="0" y="146"/>
                </a:cubicBezTo>
                <a:cubicBezTo>
                  <a:pt x="25" y="162"/>
                  <a:pt x="25" y="162"/>
                  <a:pt x="25" y="162"/>
                </a:cubicBezTo>
                <a:cubicBezTo>
                  <a:pt x="25" y="168"/>
                  <a:pt x="25" y="173"/>
                  <a:pt x="25" y="178"/>
                </a:cubicBezTo>
                <a:cubicBezTo>
                  <a:pt x="0" y="195"/>
                  <a:pt x="0" y="195"/>
                  <a:pt x="0" y="195"/>
                </a:cubicBezTo>
                <a:cubicBezTo>
                  <a:pt x="11" y="234"/>
                  <a:pt x="11" y="234"/>
                  <a:pt x="11" y="234"/>
                </a:cubicBezTo>
                <a:cubicBezTo>
                  <a:pt x="41" y="235"/>
                  <a:pt x="41" y="235"/>
                  <a:pt x="41" y="235"/>
                </a:cubicBezTo>
                <a:cubicBezTo>
                  <a:pt x="44" y="240"/>
                  <a:pt x="46" y="244"/>
                  <a:pt x="49" y="248"/>
                </a:cubicBezTo>
                <a:cubicBezTo>
                  <a:pt x="36" y="275"/>
                  <a:pt x="36" y="275"/>
                  <a:pt x="36" y="275"/>
                </a:cubicBezTo>
                <a:cubicBezTo>
                  <a:pt x="65" y="304"/>
                  <a:pt x="65" y="304"/>
                  <a:pt x="65" y="304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6" y="293"/>
                  <a:pt x="100" y="295"/>
                  <a:pt x="105" y="298"/>
                </a:cubicBezTo>
                <a:cubicBezTo>
                  <a:pt x="107" y="328"/>
                  <a:pt x="107" y="328"/>
                  <a:pt x="107" y="328"/>
                </a:cubicBezTo>
                <a:cubicBezTo>
                  <a:pt x="126" y="333"/>
                  <a:pt x="126" y="333"/>
                  <a:pt x="126" y="333"/>
                </a:cubicBezTo>
                <a:cubicBezTo>
                  <a:pt x="146" y="338"/>
                  <a:pt x="146" y="338"/>
                  <a:pt x="146" y="338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67" y="313"/>
                  <a:pt x="173" y="313"/>
                  <a:pt x="178" y="312"/>
                </a:cubicBezTo>
                <a:cubicBezTo>
                  <a:pt x="195" y="337"/>
                  <a:pt x="195" y="337"/>
                  <a:pt x="195" y="337"/>
                </a:cubicBezTo>
                <a:cubicBezTo>
                  <a:pt x="233" y="326"/>
                  <a:pt x="233" y="326"/>
                  <a:pt x="233" y="326"/>
                </a:cubicBezTo>
                <a:cubicBezTo>
                  <a:pt x="235" y="296"/>
                  <a:pt x="235" y="296"/>
                  <a:pt x="235" y="296"/>
                </a:cubicBezTo>
                <a:cubicBezTo>
                  <a:pt x="239" y="294"/>
                  <a:pt x="244" y="291"/>
                  <a:pt x="248" y="288"/>
                </a:cubicBezTo>
                <a:cubicBezTo>
                  <a:pt x="275" y="302"/>
                  <a:pt x="275" y="302"/>
                  <a:pt x="275" y="302"/>
                </a:cubicBezTo>
                <a:cubicBezTo>
                  <a:pt x="303" y="273"/>
                  <a:pt x="303" y="273"/>
                  <a:pt x="303" y="273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3" y="242"/>
                  <a:pt x="295" y="237"/>
                  <a:pt x="297" y="233"/>
                </a:cubicBezTo>
                <a:cubicBezTo>
                  <a:pt x="327" y="231"/>
                  <a:pt x="327" y="231"/>
                  <a:pt x="327" y="231"/>
                </a:cubicBezTo>
                <a:cubicBezTo>
                  <a:pt x="332" y="211"/>
                  <a:pt x="332" y="211"/>
                  <a:pt x="332" y="211"/>
                </a:cubicBezTo>
                <a:cubicBezTo>
                  <a:pt x="337" y="192"/>
                  <a:pt x="337" y="192"/>
                  <a:pt x="337" y="192"/>
                </a:cubicBezTo>
                <a:lnTo>
                  <a:pt x="312" y="175"/>
                </a:lnTo>
                <a:close/>
                <a:moveTo>
                  <a:pt x="140" y="281"/>
                </a:moveTo>
                <a:cubicBezTo>
                  <a:pt x="78" y="265"/>
                  <a:pt x="41" y="202"/>
                  <a:pt x="57" y="140"/>
                </a:cubicBezTo>
                <a:cubicBezTo>
                  <a:pt x="73" y="78"/>
                  <a:pt x="136" y="41"/>
                  <a:pt x="198" y="57"/>
                </a:cubicBezTo>
                <a:cubicBezTo>
                  <a:pt x="259" y="73"/>
                  <a:pt x="297" y="136"/>
                  <a:pt x="281" y="198"/>
                </a:cubicBezTo>
                <a:cubicBezTo>
                  <a:pt x="265" y="260"/>
                  <a:pt x="202" y="297"/>
                  <a:pt x="140" y="281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08880" y="2903411"/>
            <a:ext cx="345016" cy="351367"/>
          </a:xfrm>
          <a:custGeom>
            <a:avLst/>
            <a:gdLst>
              <a:gd name="T0" fmla="*/ 240279 w 84"/>
              <a:gd name="T1" fmla="*/ 136413 h 85"/>
              <a:gd name="T2" fmla="*/ 240279 w 84"/>
              <a:gd name="T3" fmla="*/ 124012 h 85"/>
              <a:gd name="T4" fmla="*/ 258762 w 84"/>
              <a:gd name="T5" fmla="*/ 111611 h 85"/>
              <a:gd name="T6" fmla="*/ 252601 w 84"/>
              <a:gd name="T7" fmla="*/ 80608 h 85"/>
              <a:gd name="T8" fmla="*/ 227957 w 84"/>
              <a:gd name="T9" fmla="*/ 80608 h 85"/>
              <a:gd name="T10" fmla="*/ 221796 w 84"/>
              <a:gd name="T11" fmla="*/ 71307 h 85"/>
              <a:gd name="T12" fmla="*/ 231038 w 84"/>
              <a:gd name="T13" fmla="*/ 49605 h 85"/>
              <a:gd name="T14" fmla="*/ 209474 w 84"/>
              <a:gd name="T15" fmla="*/ 27903 h 85"/>
              <a:gd name="T16" fmla="*/ 187911 w 84"/>
              <a:gd name="T17" fmla="*/ 37204 h 85"/>
              <a:gd name="T18" fmla="*/ 178669 w 84"/>
              <a:gd name="T19" fmla="*/ 31003 h 85"/>
              <a:gd name="T20" fmla="*/ 175589 w 84"/>
              <a:gd name="T21" fmla="*/ 9301 h 85"/>
              <a:gd name="T22" fmla="*/ 163267 w 84"/>
              <a:gd name="T23" fmla="*/ 3100 h 85"/>
              <a:gd name="T24" fmla="*/ 147864 w 84"/>
              <a:gd name="T25" fmla="*/ 0 h 85"/>
              <a:gd name="T26" fmla="*/ 135542 w 84"/>
              <a:gd name="T27" fmla="*/ 18602 h 85"/>
              <a:gd name="T28" fmla="*/ 123220 w 84"/>
              <a:gd name="T29" fmla="*/ 21702 h 85"/>
              <a:gd name="T30" fmla="*/ 107818 w 84"/>
              <a:gd name="T31" fmla="*/ 0 h 85"/>
              <a:gd name="T32" fmla="*/ 80093 w 84"/>
              <a:gd name="T33" fmla="*/ 9301 h 85"/>
              <a:gd name="T34" fmla="*/ 77013 w 84"/>
              <a:gd name="T35" fmla="*/ 34103 h 85"/>
              <a:gd name="T36" fmla="*/ 67771 w 84"/>
              <a:gd name="T37" fmla="*/ 40304 h 85"/>
              <a:gd name="T38" fmla="*/ 46208 w 84"/>
              <a:gd name="T39" fmla="*/ 27903 h 85"/>
              <a:gd name="T40" fmla="*/ 24644 w 84"/>
              <a:gd name="T41" fmla="*/ 49605 h 85"/>
              <a:gd name="T42" fmla="*/ 36966 w 84"/>
              <a:gd name="T43" fmla="*/ 71307 h 85"/>
              <a:gd name="T44" fmla="*/ 30805 w 84"/>
              <a:gd name="T45" fmla="*/ 83708 h 85"/>
              <a:gd name="T46" fmla="*/ 6161 w 84"/>
              <a:gd name="T47" fmla="*/ 83708 h 85"/>
              <a:gd name="T48" fmla="*/ 3081 w 84"/>
              <a:gd name="T49" fmla="*/ 99209 h 85"/>
              <a:gd name="T50" fmla="*/ 0 w 84"/>
              <a:gd name="T51" fmla="*/ 114711 h 85"/>
              <a:gd name="T52" fmla="*/ 18483 w 84"/>
              <a:gd name="T53" fmla="*/ 127112 h 85"/>
              <a:gd name="T54" fmla="*/ 18483 w 84"/>
              <a:gd name="T55" fmla="*/ 139513 h 85"/>
              <a:gd name="T56" fmla="*/ 0 w 84"/>
              <a:gd name="T57" fmla="*/ 151914 h 85"/>
              <a:gd name="T58" fmla="*/ 6161 w 84"/>
              <a:gd name="T59" fmla="*/ 182917 h 85"/>
              <a:gd name="T60" fmla="*/ 30805 w 84"/>
              <a:gd name="T61" fmla="*/ 182917 h 85"/>
              <a:gd name="T62" fmla="*/ 36966 w 84"/>
              <a:gd name="T63" fmla="*/ 195319 h 85"/>
              <a:gd name="T64" fmla="*/ 27725 w 84"/>
              <a:gd name="T65" fmla="*/ 213920 h 85"/>
              <a:gd name="T66" fmla="*/ 49288 w 84"/>
              <a:gd name="T67" fmla="*/ 235622 h 85"/>
              <a:gd name="T68" fmla="*/ 70852 w 84"/>
              <a:gd name="T69" fmla="*/ 226321 h 85"/>
              <a:gd name="T70" fmla="*/ 80093 w 84"/>
              <a:gd name="T71" fmla="*/ 232522 h 85"/>
              <a:gd name="T72" fmla="*/ 80093 w 84"/>
              <a:gd name="T73" fmla="*/ 254224 h 85"/>
              <a:gd name="T74" fmla="*/ 95496 w 84"/>
              <a:gd name="T75" fmla="*/ 260425 h 85"/>
              <a:gd name="T76" fmla="*/ 110898 w 84"/>
              <a:gd name="T77" fmla="*/ 263525 h 85"/>
              <a:gd name="T78" fmla="*/ 123220 w 84"/>
              <a:gd name="T79" fmla="*/ 244923 h 85"/>
              <a:gd name="T80" fmla="*/ 135542 w 84"/>
              <a:gd name="T81" fmla="*/ 244923 h 85"/>
              <a:gd name="T82" fmla="*/ 147864 w 84"/>
              <a:gd name="T83" fmla="*/ 263525 h 85"/>
              <a:gd name="T84" fmla="*/ 178669 w 84"/>
              <a:gd name="T85" fmla="*/ 254224 h 85"/>
              <a:gd name="T86" fmla="*/ 181750 w 84"/>
              <a:gd name="T87" fmla="*/ 232522 h 85"/>
              <a:gd name="T88" fmla="*/ 190991 w 84"/>
              <a:gd name="T89" fmla="*/ 226321 h 85"/>
              <a:gd name="T90" fmla="*/ 212555 w 84"/>
              <a:gd name="T91" fmla="*/ 235622 h 85"/>
              <a:gd name="T92" fmla="*/ 234118 w 84"/>
              <a:gd name="T93" fmla="*/ 213920 h 85"/>
              <a:gd name="T94" fmla="*/ 221796 w 84"/>
              <a:gd name="T95" fmla="*/ 192218 h 85"/>
              <a:gd name="T96" fmla="*/ 227957 w 84"/>
              <a:gd name="T97" fmla="*/ 182917 h 85"/>
              <a:gd name="T98" fmla="*/ 252601 w 84"/>
              <a:gd name="T99" fmla="*/ 179817 h 85"/>
              <a:gd name="T100" fmla="*/ 255682 w 84"/>
              <a:gd name="T101" fmla="*/ 164316 h 85"/>
              <a:gd name="T102" fmla="*/ 258762 w 84"/>
              <a:gd name="T103" fmla="*/ 148814 h 85"/>
              <a:gd name="T104" fmla="*/ 240279 w 84"/>
              <a:gd name="T105" fmla="*/ 136413 h 85"/>
              <a:gd name="T106" fmla="*/ 107818 w 84"/>
              <a:gd name="T107" fmla="*/ 220121 h 85"/>
              <a:gd name="T108" fmla="*/ 43127 w 84"/>
              <a:gd name="T109" fmla="*/ 108510 h 85"/>
              <a:gd name="T110" fmla="*/ 150945 w 84"/>
              <a:gd name="T111" fmla="*/ 43404 h 85"/>
              <a:gd name="T112" fmla="*/ 215635 w 84"/>
              <a:gd name="T113" fmla="*/ 155015 h 85"/>
              <a:gd name="T114" fmla="*/ 107818 w 84"/>
              <a:gd name="T115" fmla="*/ 220121 h 8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84" h="85">
                <a:moveTo>
                  <a:pt x="78" y="44"/>
                </a:moveTo>
                <a:cubicBezTo>
                  <a:pt x="78" y="43"/>
                  <a:pt x="78" y="42"/>
                  <a:pt x="78" y="40"/>
                </a:cubicBezTo>
                <a:cubicBezTo>
                  <a:pt x="84" y="36"/>
                  <a:pt x="84" y="36"/>
                  <a:pt x="84" y="36"/>
                </a:cubicBezTo>
                <a:cubicBezTo>
                  <a:pt x="82" y="26"/>
                  <a:pt x="82" y="26"/>
                  <a:pt x="82" y="26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5"/>
                  <a:pt x="73" y="24"/>
                  <a:pt x="72" y="23"/>
                </a:cubicBezTo>
                <a:cubicBezTo>
                  <a:pt x="75" y="16"/>
                  <a:pt x="75" y="16"/>
                  <a:pt x="75" y="16"/>
                </a:cubicBezTo>
                <a:cubicBezTo>
                  <a:pt x="68" y="9"/>
                  <a:pt x="68" y="9"/>
                  <a:pt x="68" y="9"/>
                </a:cubicBezTo>
                <a:cubicBezTo>
                  <a:pt x="61" y="12"/>
                  <a:pt x="61" y="12"/>
                  <a:pt x="61" y="12"/>
                </a:cubicBezTo>
                <a:cubicBezTo>
                  <a:pt x="60" y="11"/>
                  <a:pt x="59" y="11"/>
                  <a:pt x="58" y="10"/>
                </a:cubicBezTo>
                <a:cubicBezTo>
                  <a:pt x="57" y="3"/>
                  <a:pt x="57" y="3"/>
                  <a:pt x="57" y="3"/>
                </a:cubicBezTo>
                <a:cubicBezTo>
                  <a:pt x="53" y="1"/>
                  <a:pt x="53" y="1"/>
                  <a:pt x="53" y="1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6"/>
                  <a:pt x="44" y="6"/>
                  <a:pt x="44" y="6"/>
                </a:cubicBezTo>
                <a:cubicBezTo>
                  <a:pt x="42" y="6"/>
                  <a:pt x="41" y="6"/>
                  <a:pt x="40" y="7"/>
                </a:cubicBezTo>
                <a:cubicBezTo>
                  <a:pt x="35" y="0"/>
                  <a:pt x="35" y="0"/>
                  <a:pt x="35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11"/>
                  <a:pt x="25" y="11"/>
                  <a:pt x="25" y="11"/>
                </a:cubicBezTo>
                <a:cubicBezTo>
                  <a:pt x="24" y="11"/>
                  <a:pt x="23" y="12"/>
                  <a:pt x="22" y="13"/>
                </a:cubicBezTo>
                <a:cubicBezTo>
                  <a:pt x="15" y="9"/>
                  <a:pt x="15" y="9"/>
                  <a:pt x="15" y="9"/>
                </a:cubicBezTo>
                <a:cubicBezTo>
                  <a:pt x="8" y="16"/>
                  <a:pt x="8" y="16"/>
                  <a:pt x="8" y="16"/>
                </a:cubicBezTo>
                <a:cubicBezTo>
                  <a:pt x="12" y="23"/>
                  <a:pt x="12" y="23"/>
                  <a:pt x="12" y="23"/>
                </a:cubicBezTo>
                <a:cubicBezTo>
                  <a:pt x="11" y="24"/>
                  <a:pt x="10" y="25"/>
                  <a:pt x="10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7"/>
                  <a:pt x="0" y="37"/>
                  <a:pt x="0" y="37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2"/>
                  <a:pt x="6" y="44"/>
                  <a:pt x="6" y="45"/>
                </a:cubicBezTo>
                <a:cubicBezTo>
                  <a:pt x="0" y="49"/>
                  <a:pt x="0" y="49"/>
                  <a:pt x="0" y="49"/>
                </a:cubicBezTo>
                <a:cubicBezTo>
                  <a:pt x="2" y="59"/>
                  <a:pt x="2" y="59"/>
                  <a:pt x="2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1" y="60"/>
                  <a:pt x="11" y="61"/>
                  <a:pt x="12" y="63"/>
                </a:cubicBezTo>
                <a:cubicBezTo>
                  <a:pt x="9" y="69"/>
                  <a:pt x="9" y="69"/>
                  <a:pt x="9" y="69"/>
                </a:cubicBezTo>
                <a:cubicBezTo>
                  <a:pt x="16" y="76"/>
                  <a:pt x="16" y="76"/>
                  <a:pt x="16" y="76"/>
                </a:cubicBezTo>
                <a:cubicBezTo>
                  <a:pt x="23" y="73"/>
                  <a:pt x="23" y="73"/>
                  <a:pt x="23" y="73"/>
                </a:cubicBezTo>
                <a:cubicBezTo>
                  <a:pt x="24" y="74"/>
                  <a:pt x="25" y="74"/>
                  <a:pt x="26" y="75"/>
                </a:cubicBezTo>
                <a:cubicBezTo>
                  <a:pt x="26" y="82"/>
                  <a:pt x="26" y="82"/>
                  <a:pt x="26" y="82"/>
                </a:cubicBezTo>
                <a:cubicBezTo>
                  <a:pt x="31" y="84"/>
                  <a:pt x="31" y="84"/>
                  <a:pt x="31" y="84"/>
                </a:cubicBezTo>
                <a:cubicBezTo>
                  <a:pt x="36" y="85"/>
                  <a:pt x="36" y="85"/>
                  <a:pt x="36" y="85"/>
                </a:cubicBezTo>
                <a:cubicBezTo>
                  <a:pt x="40" y="79"/>
                  <a:pt x="40" y="79"/>
                  <a:pt x="40" y="79"/>
                </a:cubicBezTo>
                <a:cubicBezTo>
                  <a:pt x="42" y="79"/>
                  <a:pt x="43" y="79"/>
                  <a:pt x="44" y="79"/>
                </a:cubicBezTo>
                <a:cubicBezTo>
                  <a:pt x="48" y="85"/>
                  <a:pt x="48" y="85"/>
                  <a:pt x="48" y="85"/>
                </a:cubicBezTo>
                <a:cubicBezTo>
                  <a:pt x="58" y="82"/>
                  <a:pt x="58" y="82"/>
                  <a:pt x="58" y="82"/>
                </a:cubicBezTo>
                <a:cubicBezTo>
                  <a:pt x="59" y="75"/>
                  <a:pt x="59" y="75"/>
                  <a:pt x="59" y="75"/>
                </a:cubicBezTo>
                <a:cubicBezTo>
                  <a:pt x="60" y="74"/>
                  <a:pt x="61" y="73"/>
                  <a:pt x="62" y="73"/>
                </a:cubicBezTo>
                <a:cubicBezTo>
                  <a:pt x="69" y="76"/>
                  <a:pt x="69" y="76"/>
                  <a:pt x="69" y="76"/>
                </a:cubicBezTo>
                <a:cubicBezTo>
                  <a:pt x="76" y="69"/>
                  <a:pt x="76" y="69"/>
                  <a:pt x="76" y="69"/>
                </a:cubicBezTo>
                <a:cubicBezTo>
                  <a:pt x="72" y="62"/>
                  <a:pt x="72" y="62"/>
                  <a:pt x="72" y="62"/>
                </a:cubicBezTo>
                <a:cubicBezTo>
                  <a:pt x="73" y="61"/>
                  <a:pt x="74" y="60"/>
                  <a:pt x="74" y="59"/>
                </a:cubicBezTo>
                <a:cubicBezTo>
                  <a:pt x="82" y="58"/>
                  <a:pt x="82" y="58"/>
                  <a:pt x="82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4" y="48"/>
                  <a:pt x="84" y="48"/>
                  <a:pt x="84" y="48"/>
                </a:cubicBezTo>
                <a:lnTo>
                  <a:pt x="78" y="44"/>
                </a:lnTo>
                <a:close/>
                <a:moveTo>
                  <a:pt x="35" y="71"/>
                </a:moveTo>
                <a:cubicBezTo>
                  <a:pt x="19" y="67"/>
                  <a:pt x="10" y="51"/>
                  <a:pt x="14" y="35"/>
                </a:cubicBezTo>
                <a:cubicBezTo>
                  <a:pt x="18" y="20"/>
                  <a:pt x="34" y="10"/>
                  <a:pt x="49" y="14"/>
                </a:cubicBezTo>
                <a:cubicBezTo>
                  <a:pt x="65" y="18"/>
                  <a:pt x="74" y="34"/>
                  <a:pt x="70" y="50"/>
                </a:cubicBezTo>
                <a:cubicBezTo>
                  <a:pt x="66" y="65"/>
                  <a:pt x="50" y="75"/>
                  <a:pt x="35" y="71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94162" y="3129896"/>
            <a:ext cx="704851" cy="704849"/>
          </a:xfrm>
          <a:custGeom>
            <a:avLst/>
            <a:gdLst>
              <a:gd name="T0" fmla="*/ 488449 w 171"/>
              <a:gd name="T1" fmla="*/ 275139 h 171"/>
              <a:gd name="T2" fmla="*/ 488449 w 171"/>
              <a:gd name="T3" fmla="*/ 250407 h 171"/>
              <a:gd name="T4" fmla="*/ 525547 w 171"/>
              <a:gd name="T5" fmla="*/ 222584 h 171"/>
              <a:gd name="T6" fmla="*/ 510089 w 171"/>
              <a:gd name="T7" fmla="*/ 163847 h 171"/>
              <a:gd name="T8" fmla="*/ 463718 w 171"/>
              <a:gd name="T9" fmla="*/ 160755 h 171"/>
              <a:gd name="T10" fmla="*/ 451352 w 171"/>
              <a:gd name="T11" fmla="*/ 139115 h 171"/>
              <a:gd name="T12" fmla="*/ 469900 w 171"/>
              <a:gd name="T13" fmla="*/ 95835 h 171"/>
              <a:gd name="T14" fmla="*/ 426620 w 171"/>
              <a:gd name="T15" fmla="*/ 52555 h 171"/>
              <a:gd name="T16" fmla="*/ 383340 w 171"/>
              <a:gd name="T17" fmla="*/ 74195 h 171"/>
              <a:gd name="T18" fmla="*/ 361700 w 171"/>
              <a:gd name="T19" fmla="*/ 61829 h 171"/>
              <a:gd name="T20" fmla="*/ 358608 w 171"/>
              <a:gd name="T21" fmla="*/ 15457 h 171"/>
              <a:gd name="T22" fmla="*/ 330785 w 171"/>
              <a:gd name="T23" fmla="*/ 6183 h 171"/>
              <a:gd name="T24" fmla="*/ 299871 w 171"/>
              <a:gd name="T25" fmla="*/ 0 h 171"/>
              <a:gd name="T26" fmla="*/ 272048 w 171"/>
              <a:gd name="T27" fmla="*/ 40189 h 171"/>
              <a:gd name="T28" fmla="*/ 247316 w 171"/>
              <a:gd name="T29" fmla="*/ 40189 h 171"/>
              <a:gd name="T30" fmla="*/ 222584 w 171"/>
              <a:gd name="T31" fmla="*/ 0 h 171"/>
              <a:gd name="T32" fmla="*/ 160755 w 171"/>
              <a:gd name="T33" fmla="*/ 15457 h 171"/>
              <a:gd name="T34" fmla="*/ 160755 w 171"/>
              <a:gd name="T35" fmla="*/ 64920 h 171"/>
              <a:gd name="T36" fmla="*/ 139115 w 171"/>
              <a:gd name="T37" fmla="*/ 77286 h 171"/>
              <a:gd name="T38" fmla="*/ 95835 w 171"/>
              <a:gd name="T39" fmla="*/ 55646 h 171"/>
              <a:gd name="T40" fmla="*/ 52555 w 171"/>
              <a:gd name="T41" fmla="*/ 102018 h 171"/>
              <a:gd name="T42" fmla="*/ 74195 w 171"/>
              <a:gd name="T43" fmla="*/ 142206 h 171"/>
              <a:gd name="T44" fmla="*/ 61829 w 171"/>
              <a:gd name="T45" fmla="*/ 163847 h 171"/>
              <a:gd name="T46" fmla="*/ 15457 w 171"/>
              <a:gd name="T47" fmla="*/ 166938 h 171"/>
              <a:gd name="T48" fmla="*/ 6183 w 171"/>
              <a:gd name="T49" fmla="*/ 197852 h 171"/>
              <a:gd name="T50" fmla="*/ 0 w 171"/>
              <a:gd name="T51" fmla="*/ 228767 h 171"/>
              <a:gd name="T52" fmla="*/ 37097 w 171"/>
              <a:gd name="T53" fmla="*/ 253498 h 171"/>
              <a:gd name="T54" fmla="*/ 37097 w 171"/>
              <a:gd name="T55" fmla="*/ 278230 h 171"/>
              <a:gd name="T56" fmla="*/ 0 w 171"/>
              <a:gd name="T57" fmla="*/ 302962 h 171"/>
              <a:gd name="T58" fmla="*/ 15457 w 171"/>
              <a:gd name="T59" fmla="*/ 364790 h 171"/>
              <a:gd name="T60" fmla="*/ 61829 w 171"/>
              <a:gd name="T61" fmla="*/ 367882 h 171"/>
              <a:gd name="T62" fmla="*/ 74195 w 171"/>
              <a:gd name="T63" fmla="*/ 389522 h 171"/>
              <a:gd name="T64" fmla="*/ 55646 w 171"/>
              <a:gd name="T65" fmla="*/ 429711 h 171"/>
              <a:gd name="T66" fmla="*/ 98926 w 171"/>
              <a:gd name="T67" fmla="*/ 476082 h 171"/>
              <a:gd name="T68" fmla="*/ 142207 w 171"/>
              <a:gd name="T69" fmla="*/ 454442 h 171"/>
              <a:gd name="T70" fmla="*/ 163847 w 171"/>
              <a:gd name="T71" fmla="*/ 466808 h 171"/>
              <a:gd name="T72" fmla="*/ 166938 w 171"/>
              <a:gd name="T73" fmla="*/ 513180 h 171"/>
              <a:gd name="T74" fmla="*/ 197853 w 171"/>
              <a:gd name="T75" fmla="*/ 519363 h 171"/>
              <a:gd name="T76" fmla="*/ 228767 w 171"/>
              <a:gd name="T77" fmla="*/ 528637 h 171"/>
              <a:gd name="T78" fmla="*/ 253499 w 171"/>
              <a:gd name="T79" fmla="*/ 488448 h 171"/>
              <a:gd name="T80" fmla="*/ 278231 w 171"/>
              <a:gd name="T81" fmla="*/ 488448 h 171"/>
              <a:gd name="T82" fmla="*/ 302962 w 171"/>
              <a:gd name="T83" fmla="*/ 528637 h 171"/>
              <a:gd name="T84" fmla="*/ 364791 w 171"/>
              <a:gd name="T85" fmla="*/ 510088 h 171"/>
              <a:gd name="T86" fmla="*/ 367883 w 171"/>
              <a:gd name="T87" fmla="*/ 463717 h 171"/>
              <a:gd name="T88" fmla="*/ 386431 w 171"/>
              <a:gd name="T89" fmla="*/ 451351 h 171"/>
              <a:gd name="T90" fmla="*/ 429712 w 171"/>
              <a:gd name="T91" fmla="*/ 472991 h 171"/>
              <a:gd name="T92" fmla="*/ 472992 w 171"/>
              <a:gd name="T93" fmla="*/ 426619 h 171"/>
              <a:gd name="T94" fmla="*/ 454443 w 171"/>
              <a:gd name="T95" fmla="*/ 386431 h 171"/>
              <a:gd name="T96" fmla="*/ 463718 w 171"/>
              <a:gd name="T97" fmla="*/ 364790 h 171"/>
              <a:gd name="T98" fmla="*/ 513181 w 171"/>
              <a:gd name="T99" fmla="*/ 361699 h 171"/>
              <a:gd name="T100" fmla="*/ 519364 w 171"/>
              <a:gd name="T101" fmla="*/ 330785 h 171"/>
              <a:gd name="T102" fmla="*/ 528638 w 171"/>
              <a:gd name="T103" fmla="*/ 299870 h 171"/>
              <a:gd name="T104" fmla="*/ 488449 w 171"/>
              <a:gd name="T105" fmla="*/ 275139 h 171"/>
              <a:gd name="T106" fmla="*/ 216402 w 171"/>
              <a:gd name="T107" fmla="*/ 438985 h 171"/>
              <a:gd name="T108" fmla="*/ 86561 w 171"/>
              <a:gd name="T109" fmla="*/ 219493 h 171"/>
              <a:gd name="T110" fmla="*/ 309145 w 171"/>
              <a:gd name="T111" fmla="*/ 86560 h 171"/>
              <a:gd name="T112" fmla="*/ 438986 w 171"/>
              <a:gd name="T113" fmla="*/ 309144 h 171"/>
              <a:gd name="T114" fmla="*/ 216402 w 171"/>
              <a:gd name="T115" fmla="*/ 438985 h 17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71" h="171">
                <a:moveTo>
                  <a:pt x="158" y="89"/>
                </a:moveTo>
                <a:cubicBezTo>
                  <a:pt x="158" y="86"/>
                  <a:pt x="158" y="83"/>
                  <a:pt x="158" y="81"/>
                </a:cubicBezTo>
                <a:cubicBezTo>
                  <a:pt x="170" y="72"/>
                  <a:pt x="170" y="72"/>
                  <a:pt x="170" y="72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0" y="52"/>
                  <a:pt x="150" y="52"/>
                  <a:pt x="150" y="52"/>
                </a:cubicBezTo>
                <a:cubicBezTo>
                  <a:pt x="149" y="49"/>
                  <a:pt x="147" y="47"/>
                  <a:pt x="146" y="45"/>
                </a:cubicBezTo>
                <a:cubicBezTo>
                  <a:pt x="152" y="31"/>
                  <a:pt x="152" y="31"/>
                  <a:pt x="152" y="31"/>
                </a:cubicBezTo>
                <a:cubicBezTo>
                  <a:pt x="138" y="17"/>
                  <a:pt x="138" y="17"/>
                  <a:pt x="138" y="17"/>
                </a:cubicBezTo>
                <a:cubicBezTo>
                  <a:pt x="124" y="24"/>
                  <a:pt x="124" y="24"/>
                  <a:pt x="124" y="24"/>
                </a:cubicBezTo>
                <a:cubicBezTo>
                  <a:pt x="122" y="22"/>
                  <a:pt x="120" y="21"/>
                  <a:pt x="117" y="20"/>
                </a:cubicBezTo>
                <a:cubicBezTo>
                  <a:pt x="116" y="5"/>
                  <a:pt x="116" y="5"/>
                  <a:pt x="116" y="5"/>
                </a:cubicBezTo>
                <a:cubicBezTo>
                  <a:pt x="107" y="2"/>
                  <a:pt x="107" y="2"/>
                  <a:pt x="10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13"/>
                  <a:pt x="88" y="13"/>
                  <a:pt x="88" y="13"/>
                </a:cubicBezTo>
                <a:cubicBezTo>
                  <a:pt x="86" y="12"/>
                  <a:pt x="83" y="12"/>
                  <a:pt x="80" y="13"/>
                </a:cubicBezTo>
                <a:cubicBezTo>
                  <a:pt x="72" y="0"/>
                  <a:pt x="72" y="0"/>
                  <a:pt x="72" y="0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21"/>
                  <a:pt x="52" y="21"/>
                  <a:pt x="52" y="21"/>
                </a:cubicBezTo>
                <a:cubicBezTo>
                  <a:pt x="49" y="22"/>
                  <a:pt x="47" y="23"/>
                  <a:pt x="45" y="25"/>
                </a:cubicBezTo>
                <a:cubicBezTo>
                  <a:pt x="31" y="18"/>
                  <a:pt x="31" y="18"/>
                  <a:pt x="31" y="18"/>
                </a:cubicBezTo>
                <a:cubicBezTo>
                  <a:pt x="17" y="33"/>
                  <a:pt x="17" y="33"/>
                  <a:pt x="17" y="33"/>
                </a:cubicBezTo>
                <a:cubicBezTo>
                  <a:pt x="24" y="46"/>
                  <a:pt x="24" y="46"/>
                  <a:pt x="24" y="46"/>
                </a:cubicBezTo>
                <a:cubicBezTo>
                  <a:pt x="22" y="48"/>
                  <a:pt x="21" y="51"/>
                  <a:pt x="20" y="53"/>
                </a:cubicBezTo>
                <a:cubicBezTo>
                  <a:pt x="5" y="54"/>
                  <a:pt x="5" y="54"/>
                  <a:pt x="5" y="54"/>
                </a:cubicBezTo>
                <a:cubicBezTo>
                  <a:pt x="2" y="64"/>
                  <a:pt x="2" y="64"/>
                  <a:pt x="2" y="64"/>
                </a:cubicBezTo>
                <a:cubicBezTo>
                  <a:pt x="0" y="74"/>
                  <a:pt x="0" y="74"/>
                  <a:pt x="0" y="74"/>
                </a:cubicBezTo>
                <a:cubicBezTo>
                  <a:pt x="12" y="82"/>
                  <a:pt x="12" y="82"/>
                  <a:pt x="12" y="82"/>
                </a:cubicBezTo>
                <a:cubicBezTo>
                  <a:pt x="12" y="85"/>
                  <a:pt x="12" y="87"/>
                  <a:pt x="12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5" y="118"/>
                  <a:pt x="5" y="118"/>
                  <a:pt x="5" y="118"/>
                </a:cubicBezTo>
                <a:cubicBezTo>
                  <a:pt x="20" y="119"/>
                  <a:pt x="20" y="119"/>
                  <a:pt x="20" y="119"/>
                </a:cubicBezTo>
                <a:cubicBezTo>
                  <a:pt x="22" y="121"/>
                  <a:pt x="23" y="123"/>
                  <a:pt x="24" y="126"/>
                </a:cubicBezTo>
                <a:cubicBezTo>
                  <a:pt x="18" y="139"/>
                  <a:pt x="18" y="139"/>
                  <a:pt x="18" y="139"/>
                </a:cubicBezTo>
                <a:cubicBezTo>
                  <a:pt x="32" y="154"/>
                  <a:pt x="32" y="154"/>
                  <a:pt x="32" y="154"/>
                </a:cubicBezTo>
                <a:cubicBezTo>
                  <a:pt x="46" y="147"/>
                  <a:pt x="46" y="147"/>
                  <a:pt x="46" y="147"/>
                </a:cubicBezTo>
                <a:cubicBezTo>
                  <a:pt x="48" y="148"/>
                  <a:pt x="50" y="149"/>
                  <a:pt x="53" y="151"/>
                </a:cubicBezTo>
                <a:cubicBezTo>
                  <a:pt x="54" y="166"/>
                  <a:pt x="54" y="166"/>
                  <a:pt x="54" y="166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74" y="171"/>
                  <a:pt x="74" y="171"/>
                  <a:pt x="74" y="171"/>
                </a:cubicBezTo>
                <a:cubicBezTo>
                  <a:pt x="82" y="158"/>
                  <a:pt x="82" y="158"/>
                  <a:pt x="82" y="158"/>
                </a:cubicBezTo>
                <a:cubicBezTo>
                  <a:pt x="84" y="158"/>
                  <a:pt x="87" y="158"/>
                  <a:pt x="90" y="158"/>
                </a:cubicBezTo>
                <a:cubicBezTo>
                  <a:pt x="98" y="171"/>
                  <a:pt x="98" y="171"/>
                  <a:pt x="98" y="171"/>
                </a:cubicBezTo>
                <a:cubicBezTo>
                  <a:pt x="118" y="165"/>
                  <a:pt x="118" y="165"/>
                  <a:pt x="118" y="165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21" y="149"/>
                  <a:pt x="123" y="147"/>
                  <a:pt x="125" y="146"/>
                </a:cubicBezTo>
                <a:cubicBezTo>
                  <a:pt x="139" y="153"/>
                  <a:pt x="139" y="153"/>
                  <a:pt x="139" y="153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47" y="125"/>
                  <a:pt x="147" y="125"/>
                  <a:pt x="147" y="125"/>
                </a:cubicBezTo>
                <a:cubicBezTo>
                  <a:pt x="148" y="122"/>
                  <a:pt x="149" y="120"/>
                  <a:pt x="150" y="118"/>
                </a:cubicBezTo>
                <a:cubicBezTo>
                  <a:pt x="166" y="117"/>
                  <a:pt x="166" y="117"/>
                  <a:pt x="166" y="11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71" y="97"/>
                  <a:pt x="171" y="97"/>
                  <a:pt x="171" y="97"/>
                </a:cubicBezTo>
                <a:lnTo>
                  <a:pt x="158" y="89"/>
                </a:lnTo>
                <a:close/>
                <a:moveTo>
                  <a:pt x="70" y="142"/>
                </a:moveTo>
                <a:cubicBezTo>
                  <a:pt x="39" y="134"/>
                  <a:pt x="20" y="102"/>
                  <a:pt x="28" y="71"/>
                </a:cubicBezTo>
                <a:cubicBezTo>
                  <a:pt x="36" y="39"/>
                  <a:pt x="68" y="20"/>
                  <a:pt x="100" y="28"/>
                </a:cubicBezTo>
                <a:cubicBezTo>
                  <a:pt x="131" y="37"/>
                  <a:pt x="150" y="69"/>
                  <a:pt x="142" y="100"/>
                </a:cubicBezTo>
                <a:cubicBezTo>
                  <a:pt x="134" y="131"/>
                  <a:pt x="102" y="150"/>
                  <a:pt x="70" y="142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39196" y="4440111"/>
            <a:ext cx="709084" cy="702733"/>
          </a:xfrm>
          <a:custGeom>
            <a:avLst/>
            <a:gdLst>
              <a:gd name="T0" fmla="*/ 491618 w 172"/>
              <a:gd name="T1" fmla="*/ 274313 h 171"/>
              <a:gd name="T2" fmla="*/ 491618 w 172"/>
              <a:gd name="T3" fmla="*/ 249655 h 171"/>
              <a:gd name="T4" fmla="*/ 528721 w 172"/>
              <a:gd name="T5" fmla="*/ 221916 h 171"/>
              <a:gd name="T6" fmla="*/ 513261 w 172"/>
              <a:gd name="T7" fmla="*/ 163355 h 171"/>
              <a:gd name="T8" fmla="*/ 466882 w 172"/>
              <a:gd name="T9" fmla="*/ 160273 h 171"/>
              <a:gd name="T10" fmla="*/ 454515 w 172"/>
              <a:gd name="T11" fmla="*/ 138697 h 171"/>
              <a:gd name="T12" fmla="*/ 473066 w 172"/>
              <a:gd name="T13" fmla="*/ 98629 h 171"/>
              <a:gd name="T14" fmla="*/ 429779 w 172"/>
              <a:gd name="T15" fmla="*/ 52397 h 171"/>
              <a:gd name="T16" fmla="*/ 386492 w 172"/>
              <a:gd name="T17" fmla="*/ 73972 h 171"/>
              <a:gd name="T18" fmla="*/ 364848 w 172"/>
              <a:gd name="T19" fmla="*/ 61643 h 171"/>
              <a:gd name="T20" fmla="*/ 361757 w 172"/>
              <a:gd name="T21" fmla="*/ 15411 h 171"/>
              <a:gd name="T22" fmla="*/ 330837 w 172"/>
              <a:gd name="T23" fmla="*/ 9246 h 171"/>
              <a:gd name="T24" fmla="*/ 303010 w 172"/>
              <a:gd name="T25" fmla="*/ 0 h 171"/>
              <a:gd name="T26" fmla="*/ 275182 w 172"/>
              <a:gd name="T27" fmla="*/ 40068 h 171"/>
              <a:gd name="T28" fmla="*/ 250447 w 172"/>
              <a:gd name="T29" fmla="*/ 40068 h 171"/>
              <a:gd name="T30" fmla="*/ 225711 w 172"/>
              <a:gd name="T31" fmla="*/ 0 h 171"/>
              <a:gd name="T32" fmla="*/ 163873 w 172"/>
              <a:gd name="T33" fmla="*/ 18493 h 171"/>
              <a:gd name="T34" fmla="*/ 160781 w 172"/>
              <a:gd name="T35" fmla="*/ 64725 h 171"/>
              <a:gd name="T36" fmla="*/ 142229 w 172"/>
              <a:gd name="T37" fmla="*/ 77054 h 171"/>
              <a:gd name="T38" fmla="*/ 98942 w 172"/>
              <a:gd name="T39" fmla="*/ 55479 h 171"/>
              <a:gd name="T40" fmla="*/ 55655 w 172"/>
              <a:gd name="T41" fmla="*/ 101711 h 171"/>
              <a:gd name="T42" fmla="*/ 77298 w 172"/>
              <a:gd name="T43" fmla="*/ 141780 h 171"/>
              <a:gd name="T44" fmla="*/ 64931 w 172"/>
              <a:gd name="T45" fmla="*/ 163355 h 171"/>
              <a:gd name="T46" fmla="*/ 18552 w 172"/>
              <a:gd name="T47" fmla="*/ 166437 h 171"/>
              <a:gd name="T48" fmla="*/ 9276 w 172"/>
              <a:gd name="T49" fmla="*/ 197258 h 171"/>
              <a:gd name="T50" fmla="*/ 0 w 172"/>
              <a:gd name="T51" fmla="*/ 228080 h 171"/>
              <a:gd name="T52" fmla="*/ 40195 w 172"/>
              <a:gd name="T53" fmla="*/ 252737 h 171"/>
              <a:gd name="T54" fmla="*/ 40195 w 172"/>
              <a:gd name="T55" fmla="*/ 277395 h 171"/>
              <a:gd name="T56" fmla="*/ 3092 w 172"/>
              <a:gd name="T57" fmla="*/ 305134 h 171"/>
              <a:gd name="T58" fmla="*/ 18552 w 172"/>
              <a:gd name="T59" fmla="*/ 363695 h 171"/>
              <a:gd name="T60" fmla="*/ 64931 w 172"/>
              <a:gd name="T61" fmla="*/ 366777 h 171"/>
              <a:gd name="T62" fmla="*/ 77298 w 172"/>
              <a:gd name="T63" fmla="*/ 388353 h 171"/>
              <a:gd name="T64" fmla="*/ 58747 w 172"/>
              <a:gd name="T65" fmla="*/ 431503 h 171"/>
              <a:gd name="T66" fmla="*/ 102034 w 172"/>
              <a:gd name="T67" fmla="*/ 474653 h 171"/>
              <a:gd name="T68" fmla="*/ 145321 w 172"/>
              <a:gd name="T69" fmla="*/ 453078 h 171"/>
              <a:gd name="T70" fmla="*/ 166965 w 172"/>
              <a:gd name="T71" fmla="*/ 465407 h 171"/>
              <a:gd name="T72" fmla="*/ 170056 w 172"/>
              <a:gd name="T73" fmla="*/ 511639 h 171"/>
              <a:gd name="T74" fmla="*/ 200976 w 172"/>
              <a:gd name="T75" fmla="*/ 520886 h 171"/>
              <a:gd name="T76" fmla="*/ 228803 w 172"/>
              <a:gd name="T77" fmla="*/ 527050 h 171"/>
              <a:gd name="T78" fmla="*/ 256631 w 172"/>
              <a:gd name="T79" fmla="*/ 486982 h 171"/>
              <a:gd name="T80" fmla="*/ 281366 w 172"/>
              <a:gd name="T81" fmla="*/ 486982 h 171"/>
              <a:gd name="T82" fmla="*/ 306102 w 172"/>
              <a:gd name="T83" fmla="*/ 527050 h 171"/>
              <a:gd name="T84" fmla="*/ 367940 w 172"/>
              <a:gd name="T85" fmla="*/ 508557 h 171"/>
              <a:gd name="T86" fmla="*/ 371032 w 172"/>
              <a:gd name="T87" fmla="*/ 462325 h 171"/>
              <a:gd name="T88" fmla="*/ 389584 w 172"/>
              <a:gd name="T89" fmla="*/ 449996 h 171"/>
              <a:gd name="T90" fmla="*/ 432871 w 172"/>
              <a:gd name="T91" fmla="*/ 471571 h 171"/>
              <a:gd name="T92" fmla="*/ 476158 w 172"/>
              <a:gd name="T93" fmla="*/ 425339 h 171"/>
              <a:gd name="T94" fmla="*/ 454515 w 172"/>
              <a:gd name="T95" fmla="*/ 385270 h 171"/>
              <a:gd name="T96" fmla="*/ 466882 w 172"/>
              <a:gd name="T97" fmla="*/ 363695 h 171"/>
              <a:gd name="T98" fmla="*/ 513261 w 172"/>
              <a:gd name="T99" fmla="*/ 360613 h 171"/>
              <a:gd name="T100" fmla="*/ 522537 w 172"/>
              <a:gd name="T101" fmla="*/ 329792 h 171"/>
              <a:gd name="T102" fmla="*/ 531813 w 172"/>
              <a:gd name="T103" fmla="*/ 298970 h 171"/>
              <a:gd name="T104" fmla="*/ 491618 w 172"/>
              <a:gd name="T105" fmla="*/ 274313 h 171"/>
              <a:gd name="T106" fmla="*/ 219527 w 172"/>
              <a:gd name="T107" fmla="*/ 437667 h 171"/>
              <a:gd name="T108" fmla="*/ 89666 w 172"/>
              <a:gd name="T109" fmla="*/ 218834 h 171"/>
              <a:gd name="T110" fmla="*/ 312286 w 172"/>
              <a:gd name="T111" fmla="*/ 89383 h 171"/>
              <a:gd name="T112" fmla="*/ 442147 w 172"/>
              <a:gd name="T113" fmla="*/ 308216 h 171"/>
              <a:gd name="T114" fmla="*/ 219527 w 172"/>
              <a:gd name="T115" fmla="*/ 437667 h 17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72" h="171">
                <a:moveTo>
                  <a:pt x="159" y="89"/>
                </a:moveTo>
                <a:cubicBezTo>
                  <a:pt x="159" y="86"/>
                  <a:pt x="159" y="84"/>
                  <a:pt x="159" y="81"/>
                </a:cubicBezTo>
                <a:cubicBezTo>
                  <a:pt x="171" y="72"/>
                  <a:pt x="171" y="72"/>
                  <a:pt x="171" y="72"/>
                </a:cubicBezTo>
                <a:cubicBezTo>
                  <a:pt x="166" y="53"/>
                  <a:pt x="166" y="53"/>
                  <a:pt x="166" y="53"/>
                </a:cubicBezTo>
                <a:cubicBezTo>
                  <a:pt x="151" y="52"/>
                  <a:pt x="151" y="52"/>
                  <a:pt x="151" y="52"/>
                </a:cubicBezTo>
                <a:cubicBezTo>
                  <a:pt x="149" y="50"/>
                  <a:pt x="148" y="47"/>
                  <a:pt x="147" y="45"/>
                </a:cubicBezTo>
                <a:cubicBezTo>
                  <a:pt x="153" y="32"/>
                  <a:pt x="153" y="32"/>
                  <a:pt x="153" y="32"/>
                </a:cubicBezTo>
                <a:cubicBezTo>
                  <a:pt x="139" y="17"/>
                  <a:pt x="139" y="17"/>
                  <a:pt x="139" y="17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3" y="23"/>
                  <a:pt x="121" y="21"/>
                  <a:pt x="118" y="20"/>
                </a:cubicBezTo>
                <a:cubicBezTo>
                  <a:pt x="117" y="5"/>
                  <a:pt x="117" y="5"/>
                  <a:pt x="117" y="5"/>
                </a:cubicBezTo>
                <a:cubicBezTo>
                  <a:pt x="107" y="3"/>
                  <a:pt x="107" y="3"/>
                  <a:pt x="107" y="3"/>
                </a:cubicBezTo>
                <a:cubicBezTo>
                  <a:pt x="98" y="0"/>
                  <a:pt x="98" y="0"/>
                  <a:pt x="98" y="0"/>
                </a:cubicBezTo>
                <a:cubicBezTo>
                  <a:pt x="89" y="13"/>
                  <a:pt x="89" y="13"/>
                  <a:pt x="89" y="13"/>
                </a:cubicBezTo>
                <a:cubicBezTo>
                  <a:pt x="87" y="13"/>
                  <a:pt x="84" y="13"/>
                  <a:pt x="81" y="13"/>
                </a:cubicBezTo>
                <a:cubicBezTo>
                  <a:pt x="73" y="0"/>
                  <a:pt x="73" y="0"/>
                  <a:pt x="73" y="0"/>
                </a:cubicBezTo>
                <a:cubicBezTo>
                  <a:pt x="53" y="6"/>
                  <a:pt x="53" y="6"/>
                  <a:pt x="53" y="6"/>
                </a:cubicBezTo>
                <a:cubicBezTo>
                  <a:pt x="52" y="21"/>
                  <a:pt x="52" y="21"/>
                  <a:pt x="52" y="21"/>
                </a:cubicBezTo>
                <a:cubicBezTo>
                  <a:pt x="50" y="22"/>
                  <a:pt x="48" y="23"/>
                  <a:pt x="46" y="25"/>
                </a:cubicBezTo>
                <a:cubicBezTo>
                  <a:pt x="32" y="18"/>
                  <a:pt x="32" y="18"/>
                  <a:pt x="32" y="18"/>
                </a:cubicBezTo>
                <a:cubicBezTo>
                  <a:pt x="18" y="33"/>
                  <a:pt x="18" y="33"/>
                  <a:pt x="18" y="33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2" y="51"/>
                  <a:pt x="21" y="53"/>
                </a:cubicBezTo>
                <a:cubicBezTo>
                  <a:pt x="6" y="54"/>
                  <a:pt x="6" y="54"/>
                  <a:pt x="6" y="54"/>
                </a:cubicBezTo>
                <a:cubicBezTo>
                  <a:pt x="3" y="64"/>
                  <a:pt x="3" y="64"/>
                  <a:pt x="3" y="64"/>
                </a:cubicBezTo>
                <a:cubicBezTo>
                  <a:pt x="0" y="74"/>
                  <a:pt x="0" y="74"/>
                  <a:pt x="0" y="74"/>
                </a:cubicBezTo>
                <a:cubicBezTo>
                  <a:pt x="13" y="82"/>
                  <a:pt x="13" y="82"/>
                  <a:pt x="13" y="82"/>
                </a:cubicBezTo>
                <a:cubicBezTo>
                  <a:pt x="13" y="85"/>
                  <a:pt x="13" y="88"/>
                  <a:pt x="13" y="90"/>
                </a:cubicBezTo>
                <a:cubicBezTo>
                  <a:pt x="1" y="99"/>
                  <a:pt x="1" y="99"/>
                  <a:pt x="1" y="99"/>
                </a:cubicBezTo>
                <a:cubicBezTo>
                  <a:pt x="6" y="118"/>
                  <a:pt x="6" y="118"/>
                  <a:pt x="6" y="118"/>
                </a:cubicBezTo>
                <a:cubicBezTo>
                  <a:pt x="21" y="119"/>
                  <a:pt x="21" y="119"/>
                  <a:pt x="21" y="119"/>
                </a:cubicBezTo>
                <a:cubicBezTo>
                  <a:pt x="23" y="121"/>
                  <a:pt x="24" y="124"/>
                  <a:pt x="25" y="126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33" y="154"/>
                  <a:pt x="33" y="154"/>
                  <a:pt x="33" y="154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8"/>
                  <a:pt x="51" y="150"/>
                  <a:pt x="54" y="151"/>
                </a:cubicBezTo>
                <a:cubicBezTo>
                  <a:pt x="55" y="166"/>
                  <a:pt x="55" y="166"/>
                  <a:pt x="55" y="166"/>
                </a:cubicBezTo>
                <a:cubicBezTo>
                  <a:pt x="65" y="169"/>
                  <a:pt x="65" y="169"/>
                  <a:pt x="65" y="169"/>
                </a:cubicBezTo>
                <a:cubicBezTo>
                  <a:pt x="74" y="171"/>
                  <a:pt x="74" y="171"/>
                  <a:pt x="74" y="171"/>
                </a:cubicBezTo>
                <a:cubicBezTo>
                  <a:pt x="83" y="158"/>
                  <a:pt x="83" y="158"/>
                  <a:pt x="83" y="158"/>
                </a:cubicBezTo>
                <a:cubicBezTo>
                  <a:pt x="85" y="158"/>
                  <a:pt x="88" y="158"/>
                  <a:pt x="91" y="158"/>
                </a:cubicBezTo>
                <a:cubicBezTo>
                  <a:pt x="99" y="171"/>
                  <a:pt x="99" y="171"/>
                  <a:pt x="99" y="171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20" y="150"/>
                  <a:pt x="120" y="150"/>
                  <a:pt x="120" y="150"/>
                </a:cubicBezTo>
                <a:cubicBezTo>
                  <a:pt x="122" y="149"/>
                  <a:pt x="124" y="148"/>
                  <a:pt x="126" y="146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54" y="138"/>
                  <a:pt x="154" y="138"/>
                  <a:pt x="154" y="138"/>
                </a:cubicBezTo>
                <a:cubicBezTo>
                  <a:pt x="147" y="125"/>
                  <a:pt x="147" y="125"/>
                  <a:pt x="147" y="125"/>
                </a:cubicBezTo>
                <a:cubicBezTo>
                  <a:pt x="149" y="123"/>
                  <a:pt x="150" y="120"/>
                  <a:pt x="151" y="118"/>
                </a:cubicBezTo>
                <a:cubicBezTo>
                  <a:pt x="166" y="117"/>
                  <a:pt x="166" y="117"/>
                  <a:pt x="166" y="11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72" y="97"/>
                  <a:pt x="172" y="97"/>
                  <a:pt x="172" y="97"/>
                </a:cubicBezTo>
                <a:lnTo>
                  <a:pt x="159" y="89"/>
                </a:lnTo>
                <a:close/>
                <a:moveTo>
                  <a:pt x="71" y="142"/>
                </a:moveTo>
                <a:cubicBezTo>
                  <a:pt x="40" y="134"/>
                  <a:pt x="21" y="102"/>
                  <a:pt x="29" y="71"/>
                </a:cubicBezTo>
                <a:cubicBezTo>
                  <a:pt x="37" y="40"/>
                  <a:pt x="69" y="21"/>
                  <a:pt x="101" y="29"/>
                </a:cubicBezTo>
                <a:cubicBezTo>
                  <a:pt x="132" y="37"/>
                  <a:pt x="151" y="69"/>
                  <a:pt x="143" y="100"/>
                </a:cubicBezTo>
                <a:cubicBezTo>
                  <a:pt x="135" y="132"/>
                  <a:pt x="103" y="150"/>
                  <a:pt x="71" y="142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94380" y="1976311"/>
            <a:ext cx="408516" cy="406400"/>
          </a:xfrm>
          <a:custGeom>
            <a:avLst/>
            <a:gdLst>
              <a:gd name="T0" fmla="*/ 281628 w 99"/>
              <a:gd name="T1" fmla="*/ 157018 h 99"/>
              <a:gd name="T2" fmla="*/ 281628 w 99"/>
              <a:gd name="T3" fmla="*/ 144703 h 99"/>
              <a:gd name="T4" fmla="*/ 306387 w 99"/>
              <a:gd name="T5" fmla="*/ 129309 h 99"/>
              <a:gd name="T6" fmla="*/ 294008 w 99"/>
              <a:gd name="T7" fmla="*/ 92364 h 99"/>
              <a:gd name="T8" fmla="*/ 269249 w 99"/>
              <a:gd name="T9" fmla="*/ 92364 h 99"/>
              <a:gd name="T10" fmla="*/ 259965 w 99"/>
              <a:gd name="T11" fmla="*/ 80048 h 99"/>
              <a:gd name="T12" fmla="*/ 272344 w 99"/>
              <a:gd name="T13" fmla="*/ 55418 h 99"/>
              <a:gd name="T14" fmla="*/ 247585 w 99"/>
              <a:gd name="T15" fmla="*/ 30788 h 99"/>
              <a:gd name="T16" fmla="*/ 222827 w 99"/>
              <a:gd name="T17" fmla="*/ 43103 h 99"/>
              <a:gd name="T18" fmla="*/ 210448 w 99"/>
              <a:gd name="T19" fmla="*/ 36945 h 99"/>
              <a:gd name="T20" fmla="*/ 207353 w 99"/>
              <a:gd name="T21" fmla="*/ 9236 h 99"/>
              <a:gd name="T22" fmla="*/ 191879 w 99"/>
              <a:gd name="T23" fmla="*/ 3079 h 99"/>
              <a:gd name="T24" fmla="*/ 173310 w 99"/>
              <a:gd name="T25" fmla="*/ 0 h 99"/>
              <a:gd name="T26" fmla="*/ 157836 w 99"/>
              <a:gd name="T27" fmla="*/ 21552 h 99"/>
              <a:gd name="T28" fmla="*/ 145456 w 99"/>
              <a:gd name="T29" fmla="*/ 21552 h 99"/>
              <a:gd name="T30" fmla="*/ 129982 w 99"/>
              <a:gd name="T31" fmla="*/ 0 h 99"/>
              <a:gd name="T32" fmla="*/ 92845 w 99"/>
              <a:gd name="T33" fmla="*/ 9236 h 99"/>
              <a:gd name="T34" fmla="*/ 92845 w 99"/>
              <a:gd name="T35" fmla="*/ 36945 h 99"/>
              <a:gd name="T36" fmla="*/ 80465 w 99"/>
              <a:gd name="T37" fmla="*/ 43103 h 99"/>
              <a:gd name="T38" fmla="*/ 55707 w 99"/>
              <a:gd name="T39" fmla="*/ 30788 h 99"/>
              <a:gd name="T40" fmla="*/ 30948 w 99"/>
              <a:gd name="T41" fmla="*/ 58497 h 99"/>
              <a:gd name="T42" fmla="*/ 43327 w 99"/>
              <a:gd name="T43" fmla="*/ 83127 h 99"/>
              <a:gd name="T44" fmla="*/ 34043 w 99"/>
              <a:gd name="T45" fmla="*/ 95442 h 99"/>
              <a:gd name="T46" fmla="*/ 9284 w 99"/>
              <a:gd name="T47" fmla="*/ 95442 h 99"/>
              <a:gd name="T48" fmla="*/ 3095 w 99"/>
              <a:gd name="T49" fmla="*/ 113915 h 99"/>
              <a:gd name="T50" fmla="*/ 0 w 99"/>
              <a:gd name="T51" fmla="*/ 132388 h 99"/>
              <a:gd name="T52" fmla="*/ 21664 w 99"/>
              <a:gd name="T53" fmla="*/ 147782 h 99"/>
              <a:gd name="T54" fmla="*/ 21664 w 99"/>
              <a:gd name="T55" fmla="*/ 160097 h 99"/>
              <a:gd name="T56" fmla="*/ 0 w 99"/>
              <a:gd name="T57" fmla="*/ 175491 h 99"/>
              <a:gd name="T58" fmla="*/ 9284 w 99"/>
              <a:gd name="T59" fmla="*/ 209358 h 99"/>
              <a:gd name="T60" fmla="*/ 37138 w 99"/>
              <a:gd name="T61" fmla="*/ 212436 h 99"/>
              <a:gd name="T62" fmla="*/ 43327 w 99"/>
              <a:gd name="T63" fmla="*/ 224752 h 99"/>
              <a:gd name="T64" fmla="*/ 30948 w 99"/>
              <a:gd name="T65" fmla="*/ 249382 h 99"/>
              <a:gd name="T66" fmla="*/ 58802 w 99"/>
              <a:gd name="T67" fmla="*/ 274012 h 99"/>
              <a:gd name="T68" fmla="*/ 83560 w 99"/>
              <a:gd name="T69" fmla="*/ 261697 h 99"/>
              <a:gd name="T70" fmla="*/ 95939 w 99"/>
              <a:gd name="T71" fmla="*/ 267855 h 99"/>
              <a:gd name="T72" fmla="*/ 95939 w 99"/>
              <a:gd name="T73" fmla="*/ 295564 h 99"/>
              <a:gd name="T74" fmla="*/ 114508 w 99"/>
              <a:gd name="T75" fmla="*/ 298642 h 99"/>
              <a:gd name="T76" fmla="*/ 133077 w 99"/>
              <a:gd name="T77" fmla="*/ 304800 h 99"/>
              <a:gd name="T78" fmla="*/ 145456 w 99"/>
              <a:gd name="T79" fmla="*/ 283248 h 99"/>
              <a:gd name="T80" fmla="*/ 160931 w 99"/>
              <a:gd name="T81" fmla="*/ 280170 h 99"/>
              <a:gd name="T82" fmla="*/ 176405 w 99"/>
              <a:gd name="T83" fmla="*/ 304800 h 99"/>
              <a:gd name="T84" fmla="*/ 210448 w 99"/>
              <a:gd name="T85" fmla="*/ 295564 h 99"/>
              <a:gd name="T86" fmla="*/ 213542 w 99"/>
              <a:gd name="T87" fmla="*/ 267855 h 99"/>
              <a:gd name="T88" fmla="*/ 225922 w 99"/>
              <a:gd name="T89" fmla="*/ 261697 h 99"/>
              <a:gd name="T90" fmla="*/ 250680 w 99"/>
              <a:gd name="T91" fmla="*/ 270933 h 99"/>
              <a:gd name="T92" fmla="*/ 275439 w 99"/>
              <a:gd name="T93" fmla="*/ 246303 h 99"/>
              <a:gd name="T94" fmla="*/ 263060 w 99"/>
              <a:gd name="T95" fmla="*/ 221673 h 99"/>
              <a:gd name="T96" fmla="*/ 269249 w 99"/>
              <a:gd name="T97" fmla="*/ 209358 h 99"/>
              <a:gd name="T98" fmla="*/ 297103 w 99"/>
              <a:gd name="T99" fmla="*/ 209358 h 99"/>
              <a:gd name="T100" fmla="*/ 300197 w 99"/>
              <a:gd name="T101" fmla="*/ 190885 h 99"/>
              <a:gd name="T102" fmla="*/ 306387 w 99"/>
              <a:gd name="T103" fmla="*/ 172412 h 99"/>
              <a:gd name="T104" fmla="*/ 281628 w 99"/>
              <a:gd name="T105" fmla="*/ 157018 h 99"/>
              <a:gd name="T106" fmla="*/ 126888 w 99"/>
              <a:gd name="T107" fmla="*/ 252461 h 99"/>
              <a:gd name="T108" fmla="*/ 49517 w 99"/>
              <a:gd name="T109" fmla="*/ 126230 h 99"/>
              <a:gd name="T110" fmla="*/ 179499 w 99"/>
              <a:gd name="T111" fmla="*/ 52339 h 99"/>
              <a:gd name="T112" fmla="*/ 253775 w 99"/>
              <a:gd name="T113" fmla="*/ 178570 h 99"/>
              <a:gd name="T114" fmla="*/ 126888 w 99"/>
              <a:gd name="T115" fmla="*/ 252461 h 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9" h="99">
                <a:moveTo>
                  <a:pt x="91" y="51"/>
                </a:moveTo>
                <a:cubicBezTo>
                  <a:pt x="91" y="50"/>
                  <a:pt x="91" y="48"/>
                  <a:pt x="91" y="47"/>
                </a:cubicBezTo>
                <a:cubicBezTo>
                  <a:pt x="99" y="42"/>
                  <a:pt x="99" y="42"/>
                  <a:pt x="99" y="42"/>
                </a:cubicBezTo>
                <a:cubicBezTo>
                  <a:pt x="95" y="30"/>
                  <a:pt x="95" y="30"/>
                  <a:pt x="95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6" y="29"/>
                  <a:pt x="85" y="27"/>
                  <a:pt x="84" y="26"/>
                </a:cubicBezTo>
                <a:cubicBezTo>
                  <a:pt x="88" y="18"/>
                  <a:pt x="88" y="18"/>
                  <a:pt x="88" y="18"/>
                </a:cubicBezTo>
                <a:cubicBezTo>
                  <a:pt x="80" y="10"/>
                  <a:pt x="80" y="10"/>
                  <a:pt x="80" y="10"/>
                </a:cubicBezTo>
                <a:cubicBezTo>
                  <a:pt x="72" y="14"/>
                  <a:pt x="72" y="14"/>
                  <a:pt x="72" y="14"/>
                </a:cubicBezTo>
                <a:cubicBezTo>
                  <a:pt x="71" y="13"/>
                  <a:pt x="69" y="12"/>
                  <a:pt x="68" y="12"/>
                </a:cubicBezTo>
                <a:cubicBezTo>
                  <a:pt x="67" y="3"/>
                  <a:pt x="67" y="3"/>
                  <a:pt x="67" y="3"/>
                </a:cubicBezTo>
                <a:cubicBezTo>
                  <a:pt x="62" y="1"/>
                  <a:pt x="62" y="1"/>
                  <a:pt x="62" y="1"/>
                </a:cubicBezTo>
                <a:cubicBezTo>
                  <a:pt x="56" y="0"/>
                  <a:pt x="56" y="0"/>
                  <a:pt x="56" y="0"/>
                </a:cubicBezTo>
                <a:cubicBezTo>
                  <a:pt x="51" y="7"/>
                  <a:pt x="51" y="7"/>
                  <a:pt x="51" y="7"/>
                </a:cubicBezTo>
                <a:cubicBezTo>
                  <a:pt x="50" y="7"/>
                  <a:pt x="48" y="7"/>
                  <a:pt x="47" y="7"/>
                </a:cubicBezTo>
                <a:cubicBezTo>
                  <a:pt x="42" y="0"/>
                  <a:pt x="42" y="0"/>
                  <a:pt x="42" y="0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2"/>
                  <a:pt x="30" y="12"/>
                  <a:pt x="30" y="12"/>
                </a:cubicBezTo>
                <a:cubicBezTo>
                  <a:pt x="28" y="13"/>
                  <a:pt x="27" y="14"/>
                  <a:pt x="26" y="14"/>
                </a:cubicBezTo>
                <a:cubicBezTo>
                  <a:pt x="18" y="10"/>
                  <a:pt x="18" y="10"/>
                  <a:pt x="18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8"/>
                  <a:pt x="12" y="29"/>
                  <a:pt x="11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43"/>
                  <a:pt x="0" y="43"/>
                  <a:pt x="0" y="43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7" y="51"/>
                  <a:pt x="7" y="52"/>
                </a:cubicBezTo>
                <a:cubicBezTo>
                  <a:pt x="0" y="57"/>
                  <a:pt x="0" y="57"/>
                  <a:pt x="0" y="57"/>
                </a:cubicBezTo>
                <a:cubicBezTo>
                  <a:pt x="3" y="68"/>
                  <a:pt x="3" y="68"/>
                  <a:pt x="3" y="68"/>
                </a:cubicBezTo>
                <a:cubicBezTo>
                  <a:pt x="12" y="69"/>
                  <a:pt x="12" y="69"/>
                  <a:pt x="12" y="69"/>
                </a:cubicBezTo>
                <a:cubicBezTo>
                  <a:pt x="13" y="70"/>
                  <a:pt x="13" y="71"/>
                  <a:pt x="14" y="73"/>
                </a:cubicBezTo>
                <a:cubicBezTo>
                  <a:pt x="10" y="81"/>
                  <a:pt x="10" y="81"/>
                  <a:pt x="10" y="81"/>
                </a:cubicBezTo>
                <a:cubicBezTo>
                  <a:pt x="19" y="89"/>
                  <a:pt x="19" y="89"/>
                  <a:pt x="19" y="89"/>
                </a:cubicBezTo>
                <a:cubicBezTo>
                  <a:pt x="27" y="85"/>
                  <a:pt x="27" y="85"/>
                  <a:pt x="27" y="85"/>
                </a:cubicBezTo>
                <a:cubicBezTo>
                  <a:pt x="28" y="86"/>
                  <a:pt x="29" y="87"/>
                  <a:pt x="31" y="87"/>
                </a:cubicBezTo>
                <a:cubicBezTo>
                  <a:pt x="31" y="96"/>
                  <a:pt x="31" y="96"/>
                  <a:pt x="31" y="96"/>
                </a:cubicBezTo>
                <a:cubicBezTo>
                  <a:pt x="37" y="97"/>
                  <a:pt x="37" y="97"/>
                  <a:pt x="37" y="97"/>
                </a:cubicBezTo>
                <a:cubicBezTo>
                  <a:pt x="43" y="99"/>
                  <a:pt x="43" y="99"/>
                  <a:pt x="43" y="99"/>
                </a:cubicBezTo>
                <a:cubicBezTo>
                  <a:pt x="47" y="92"/>
                  <a:pt x="47" y="92"/>
                  <a:pt x="47" y="92"/>
                </a:cubicBezTo>
                <a:cubicBezTo>
                  <a:pt x="49" y="92"/>
                  <a:pt x="50" y="92"/>
                  <a:pt x="52" y="91"/>
                </a:cubicBezTo>
                <a:cubicBezTo>
                  <a:pt x="57" y="99"/>
                  <a:pt x="57" y="99"/>
                  <a:pt x="57" y="99"/>
                </a:cubicBezTo>
                <a:cubicBezTo>
                  <a:pt x="68" y="96"/>
                  <a:pt x="68" y="96"/>
                  <a:pt x="68" y="96"/>
                </a:cubicBezTo>
                <a:cubicBezTo>
                  <a:pt x="69" y="87"/>
                  <a:pt x="69" y="87"/>
                  <a:pt x="69" y="87"/>
                </a:cubicBezTo>
                <a:cubicBezTo>
                  <a:pt x="70" y="86"/>
                  <a:pt x="71" y="85"/>
                  <a:pt x="73" y="85"/>
                </a:cubicBezTo>
                <a:cubicBezTo>
                  <a:pt x="81" y="88"/>
                  <a:pt x="81" y="88"/>
                  <a:pt x="81" y="88"/>
                </a:cubicBezTo>
                <a:cubicBezTo>
                  <a:pt x="89" y="80"/>
                  <a:pt x="89" y="80"/>
                  <a:pt x="89" y="80"/>
                </a:cubicBezTo>
                <a:cubicBezTo>
                  <a:pt x="85" y="72"/>
                  <a:pt x="85" y="72"/>
                  <a:pt x="85" y="72"/>
                </a:cubicBezTo>
                <a:cubicBezTo>
                  <a:pt x="86" y="71"/>
                  <a:pt x="86" y="70"/>
                  <a:pt x="87" y="68"/>
                </a:cubicBezTo>
                <a:cubicBezTo>
                  <a:pt x="96" y="68"/>
                  <a:pt x="96" y="68"/>
                  <a:pt x="96" y="68"/>
                </a:cubicBezTo>
                <a:cubicBezTo>
                  <a:pt x="97" y="62"/>
                  <a:pt x="97" y="62"/>
                  <a:pt x="97" y="62"/>
                </a:cubicBezTo>
                <a:cubicBezTo>
                  <a:pt x="99" y="56"/>
                  <a:pt x="99" y="56"/>
                  <a:pt x="99" y="56"/>
                </a:cubicBezTo>
                <a:lnTo>
                  <a:pt x="91" y="51"/>
                </a:lnTo>
                <a:close/>
                <a:moveTo>
                  <a:pt x="41" y="82"/>
                </a:moveTo>
                <a:cubicBezTo>
                  <a:pt x="23" y="78"/>
                  <a:pt x="12" y="59"/>
                  <a:pt x="16" y="41"/>
                </a:cubicBezTo>
                <a:cubicBezTo>
                  <a:pt x="21" y="23"/>
                  <a:pt x="40" y="12"/>
                  <a:pt x="58" y="17"/>
                </a:cubicBezTo>
                <a:cubicBezTo>
                  <a:pt x="76" y="21"/>
                  <a:pt x="87" y="40"/>
                  <a:pt x="82" y="58"/>
                </a:cubicBezTo>
                <a:cubicBezTo>
                  <a:pt x="77" y="76"/>
                  <a:pt x="59" y="87"/>
                  <a:pt x="41" y="82"/>
                </a:cubicBezTo>
                <a:close/>
              </a:path>
            </a:pathLst>
          </a:custGeom>
          <a:solidFill>
            <a:srgbClr val="7ACEDB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88496" y="4744911"/>
            <a:ext cx="1123951" cy="1123951"/>
          </a:xfrm>
          <a:custGeom>
            <a:avLst/>
            <a:gdLst>
              <a:gd name="T0" fmla="*/ 765769 w 273"/>
              <a:gd name="T1" fmla="*/ 518746 h 273"/>
              <a:gd name="T2" fmla="*/ 771944 w 273"/>
              <a:gd name="T3" fmla="*/ 481693 h 273"/>
              <a:gd name="T4" fmla="*/ 842963 w 273"/>
              <a:gd name="T5" fmla="*/ 453903 h 273"/>
              <a:gd name="T6" fmla="*/ 839875 w 273"/>
              <a:gd name="T7" fmla="*/ 355094 h 273"/>
              <a:gd name="T8" fmla="*/ 765769 w 273"/>
              <a:gd name="T9" fmla="*/ 333480 h 273"/>
              <a:gd name="T10" fmla="*/ 756505 w 273"/>
              <a:gd name="T11" fmla="*/ 296427 h 273"/>
              <a:gd name="T12" fmla="*/ 802822 w 273"/>
              <a:gd name="T13" fmla="*/ 240847 h 273"/>
              <a:gd name="T14" fmla="*/ 750330 w 273"/>
              <a:gd name="T15" fmla="*/ 154389 h 273"/>
              <a:gd name="T16" fmla="*/ 676223 w 273"/>
              <a:gd name="T17" fmla="*/ 172915 h 273"/>
              <a:gd name="T18" fmla="*/ 648433 w 273"/>
              <a:gd name="T19" fmla="*/ 145125 h 273"/>
              <a:gd name="T20" fmla="*/ 660784 w 273"/>
              <a:gd name="T21" fmla="*/ 74107 h 273"/>
              <a:gd name="T22" fmla="*/ 617555 w 273"/>
              <a:gd name="T23" fmla="*/ 49404 h 273"/>
              <a:gd name="T24" fmla="*/ 571239 w 273"/>
              <a:gd name="T25" fmla="*/ 27790 h 273"/>
              <a:gd name="T26" fmla="*/ 518746 w 273"/>
              <a:gd name="T27" fmla="*/ 77194 h 273"/>
              <a:gd name="T28" fmla="*/ 481693 w 273"/>
              <a:gd name="T29" fmla="*/ 71019 h 273"/>
              <a:gd name="T30" fmla="*/ 453903 w 273"/>
              <a:gd name="T31" fmla="*/ 0 h 273"/>
              <a:gd name="T32" fmla="*/ 355094 w 273"/>
              <a:gd name="T33" fmla="*/ 3088 h 273"/>
              <a:gd name="T34" fmla="*/ 333480 w 273"/>
              <a:gd name="T35" fmla="*/ 74107 h 273"/>
              <a:gd name="T36" fmla="*/ 296427 w 273"/>
              <a:gd name="T37" fmla="*/ 86458 h 273"/>
              <a:gd name="T38" fmla="*/ 237759 w 273"/>
              <a:gd name="T39" fmla="*/ 40141 h 273"/>
              <a:gd name="T40" fmla="*/ 154389 w 273"/>
              <a:gd name="T41" fmla="*/ 92633 h 273"/>
              <a:gd name="T42" fmla="*/ 172915 w 273"/>
              <a:gd name="T43" fmla="*/ 166740 h 273"/>
              <a:gd name="T44" fmla="*/ 145125 w 273"/>
              <a:gd name="T45" fmla="*/ 194530 h 273"/>
              <a:gd name="T46" fmla="*/ 71019 w 273"/>
              <a:gd name="T47" fmla="*/ 182179 h 273"/>
              <a:gd name="T48" fmla="*/ 49404 w 273"/>
              <a:gd name="T49" fmla="*/ 225408 h 273"/>
              <a:gd name="T50" fmla="*/ 24702 w 273"/>
              <a:gd name="T51" fmla="*/ 271724 h 273"/>
              <a:gd name="T52" fmla="*/ 77194 w 273"/>
              <a:gd name="T53" fmla="*/ 324217 h 273"/>
              <a:gd name="T54" fmla="*/ 67931 w 273"/>
              <a:gd name="T55" fmla="*/ 361270 h 273"/>
              <a:gd name="T56" fmla="*/ 0 w 273"/>
              <a:gd name="T57" fmla="*/ 389060 h 273"/>
              <a:gd name="T58" fmla="*/ 3088 w 273"/>
              <a:gd name="T59" fmla="*/ 487869 h 273"/>
              <a:gd name="T60" fmla="*/ 74107 w 273"/>
              <a:gd name="T61" fmla="*/ 509483 h 273"/>
              <a:gd name="T62" fmla="*/ 86458 w 273"/>
              <a:gd name="T63" fmla="*/ 546536 h 273"/>
              <a:gd name="T64" fmla="*/ 40141 w 273"/>
              <a:gd name="T65" fmla="*/ 605204 h 273"/>
              <a:gd name="T66" fmla="*/ 92633 w 273"/>
              <a:gd name="T67" fmla="*/ 688574 h 273"/>
              <a:gd name="T68" fmla="*/ 163652 w 273"/>
              <a:gd name="T69" fmla="*/ 670048 h 273"/>
              <a:gd name="T70" fmla="*/ 194530 w 273"/>
              <a:gd name="T71" fmla="*/ 697838 h 273"/>
              <a:gd name="T72" fmla="*/ 182179 w 273"/>
              <a:gd name="T73" fmla="*/ 771944 h 273"/>
              <a:gd name="T74" fmla="*/ 225408 w 273"/>
              <a:gd name="T75" fmla="*/ 793559 h 273"/>
              <a:gd name="T76" fmla="*/ 268637 w 273"/>
              <a:gd name="T77" fmla="*/ 818261 h 273"/>
              <a:gd name="T78" fmla="*/ 324217 w 273"/>
              <a:gd name="T79" fmla="*/ 765769 h 273"/>
              <a:gd name="T80" fmla="*/ 361270 w 273"/>
              <a:gd name="T81" fmla="*/ 775032 h 273"/>
              <a:gd name="T82" fmla="*/ 385972 w 273"/>
              <a:gd name="T83" fmla="*/ 842963 h 273"/>
              <a:gd name="T84" fmla="*/ 487869 w 273"/>
              <a:gd name="T85" fmla="*/ 839875 h 273"/>
              <a:gd name="T86" fmla="*/ 509483 w 273"/>
              <a:gd name="T87" fmla="*/ 768856 h 273"/>
              <a:gd name="T88" fmla="*/ 546536 w 273"/>
              <a:gd name="T89" fmla="*/ 756505 h 273"/>
              <a:gd name="T90" fmla="*/ 602116 w 273"/>
              <a:gd name="T91" fmla="*/ 802822 h 273"/>
              <a:gd name="T92" fmla="*/ 688574 w 273"/>
              <a:gd name="T93" fmla="*/ 750330 h 273"/>
              <a:gd name="T94" fmla="*/ 670048 w 273"/>
              <a:gd name="T95" fmla="*/ 679311 h 273"/>
              <a:gd name="T96" fmla="*/ 694750 w 273"/>
              <a:gd name="T97" fmla="*/ 648433 h 273"/>
              <a:gd name="T98" fmla="*/ 768856 w 273"/>
              <a:gd name="T99" fmla="*/ 660784 h 273"/>
              <a:gd name="T100" fmla="*/ 793559 w 273"/>
              <a:gd name="T101" fmla="*/ 617555 h 273"/>
              <a:gd name="T102" fmla="*/ 815173 w 273"/>
              <a:gd name="T103" fmla="*/ 574326 h 273"/>
              <a:gd name="T104" fmla="*/ 765769 w 273"/>
              <a:gd name="T105" fmla="*/ 518746 h 273"/>
              <a:gd name="T106" fmla="*/ 287163 w 273"/>
              <a:gd name="T107" fmla="*/ 676223 h 273"/>
              <a:gd name="T108" fmla="*/ 166740 w 273"/>
              <a:gd name="T109" fmla="*/ 287163 h 273"/>
              <a:gd name="T110" fmla="*/ 555800 w 273"/>
              <a:gd name="T111" fmla="*/ 166740 h 273"/>
              <a:gd name="T112" fmla="*/ 676223 w 273"/>
              <a:gd name="T113" fmla="*/ 555800 h 273"/>
              <a:gd name="T114" fmla="*/ 287163 w 273"/>
              <a:gd name="T115" fmla="*/ 676223 h 2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73" h="273">
                <a:moveTo>
                  <a:pt x="248" y="168"/>
                </a:moveTo>
                <a:cubicBezTo>
                  <a:pt x="249" y="164"/>
                  <a:pt x="250" y="160"/>
                  <a:pt x="250" y="156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72" y="115"/>
                  <a:pt x="272" y="115"/>
                  <a:pt x="272" y="115"/>
                </a:cubicBezTo>
                <a:cubicBezTo>
                  <a:pt x="248" y="108"/>
                  <a:pt x="248" y="108"/>
                  <a:pt x="248" y="108"/>
                </a:cubicBezTo>
                <a:cubicBezTo>
                  <a:pt x="247" y="104"/>
                  <a:pt x="246" y="100"/>
                  <a:pt x="245" y="96"/>
                </a:cubicBezTo>
                <a:cubicBezTo>
                  <a:pt x="260" y="78"/>
                  <a:pt x="260" y="78"/>
                  <a:pt x="260" y="78"/>
                </a:cubicBezTo>
                <a:cubicBezTo>
                  <a:pt x="243" y="50"/>
                  <a:pt x="243" y="50"/>
                  <a:pt x="243" y="50"/>
                </a:cubicBezTo>
                <a:cubicBezTo>
                  <a:pt x="219" y="56"/>
                  <a:pt x="219" y="56"/>
                  <a:pt x="219" y="56"/>
                </a:cubicBezTo>
                <a:cubicBezTo>
                  <a:pt x="216" y="53"/>
                  <a:pt x="213" y="50"/>
                  <a:pt x="210" y="47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185" y="9"/>
                  <a:pt x="185" y="9"/>
                  <a:pt x="185" y="9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64" y="24"/>
                  <a:pt x="160" y="23"/>
                  <a:pt x="156" y="23"/>
                </a:cubicBezTo>
                <a:cubicBezTo>
                  <a:pt x="147" y="0"/>
                  <a:pt x="147" y="0"/>
                  <a:pt x="147" y="0"/>
                </a:cubicBezTo>
                <a:cubicBezTo>
                  <a:pt x="115" y="1"/>
                  <a:pt x="115" y="1"/>
                  <a:pt x="115" y="1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4" y="25"/>
                  <a:pt x="100" y="27"/>
                  <a:pt x="96" y="28"/>
                </a:cubicBezTo>
                <a:cubicBezTo>
                  <a:pt x="77" y="13"/>
                  <a:pt x="77" y="13"/>
                  <a:pt x="77" y="13"/>
                </a:cubicBezTo>
                <a:cubicBezTo>
                  <a:pt x="50" y="30"/>
                  <a:pt x="50" y="30"/>
                  <a:pt x="50" y="30"/>
                </a:cubicBezTo>
                <a:cubicBezTo>
                  <a:pt x="56" y="54"/>
                  <a:pt x="56" y="54"/>
                  <a:pt x="56" y="54"/>
                </a:cubicBezTo>
                <a:cubicBezTo>
                  <a:pt x="53" y="57"/>
                  <a:pt x="50" y="60"/>
                  <a:pt x="47" y="63"/>
                </a:cubicBezTo>
                <a:cubicBezTo>
                  <a:pt x="23" y="59"/>
                  <a:pt x="23" y="59"/>
                  <a:pt x="23" y="59"/>
                </a:cubicBezTo>
                <a:cubicBezTo>
                  <a:pt x="16" y="73"/>
                  <a:pt x="16" y="73"/>
                  <a:pt x="16" y="73"/>
                </a:cubicBezTo>
                <a:cubicBezTo>
                  <a:pt x="8" y="88"/>
                  <a:pt x="8" y="88"/>
                  <a:pt x="8" y="88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24" y="109"/>
                  <a:pt x="23" y="113"/>
                  <a:pt x="22" y="117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58"/>
                  <a:pt x="1" y="158"/>
                  <a:pt x="1" y="158"/>
                </a:cubicBezTo>
                <a:cubicBezTo>
                  <a:pt x="24" y="165"/>
                  <a:pt x="24" y="165"/>
                  <a:pt x="24" y="165"/>
                </a:cubicBezTo>
                <a:cubicBezTo>
                  <a:pt x="25" y="169"/>
                  <a:pt x="26" y="173"/>
                  <a:pt x="28" y="177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53" y="217"/>
                  <a:pt x="53" y="217"/>
                  <a:pt x="53" y="217"/>
                </a:cubicBezTo>
                <a:cubicBezTo>
                  <a:pt x="56" y="220"/>
                  <a:pt x="59" y="223"/>
                  <a:pt x="63" y="226"/>
                </a:cubicBezTo>
                <a:cubicBezTo>
                  <a:pt x="59" y="250"/>
                  <a:pt x="59" y="250"/>
                  <a:pt x="59" y="250"/>
                </a:cubicBezTo>
                <a:cubicBezTo>
                  <a:pt x="73" y="257"/>
                  <a:pt x="73" y="257"/>
                  <a:pt x="73" y="257"/>
                </a:cubicBezTo>
                <a:cubicBezTo>
                  <a:pt x="87" y="265"/>
                  <a:pt x="87" y="265"/>
                  <a:pt x="87" y="265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9" y="249"/>
                  <a:pt x="113" y="250"/>
                  <a:pt x="117" y="251"/>
                </a:cubicBezTo>
                <a:cubicBezTo>
                  <a:pt x="125" y="273"/>
                  <a:pt x="125" y="273"/>
                  <a:pt x="125" y="273"/>
                </a:cubicBezTo>
                <a:cubicBezTo>
                  <a:pt x="158" y="272"/>
                  <a:pt x="158" y="272"/>
                  <a:pt x="158" y="272"/>
                </a:cubicBezTo>
                <a:cubicBezTo>
                  <a:pt x="165" y="249"/>
                  <a:pt x="165" y="249"/>
                  <a:pt x="165" y="249"/>
                </a:cubicBezTo>
                <a:cubicBezTo>
                  <a:pt x="169" y="248"/>
                  <a:pt x="173" y="246"/>
                  <a:pt x="177" y="245"/>
                </a:cubicBezTo>
                <a:cubicBezTo>
                  <a:pt x="195" y="260"/>
                  <a:pt x="195" y="260"/>
                  <a:pt x="195" y="260"/>
                </a:cubicBezTo>
                <a:cubicBezTo>
                  <a:pt x="223" y="243"/>
                  <a:pt x="223" y="243"/>
                  <a:pt x="223" y="243"/>
                </a:cubicBezTo>
                <a:cubicBezTo>
                  <a:pt x="217" y="220"/>
                  <a:pt x="217" y="220"/>
                  <a:pt x="217" y="220"/>
                </a:cubicBezTo>
                <a:cubicBezTo>
                  <a:pt x="220" y="217"/>
                  <a:pt x="223" y="214"/>
                  <a:pt x="225" y="210"/>
                </a:cubicBezTo>
                <a:cubicBezTo>
                  <a:pt x="249" y="214"/>
                  <a:pt x="249" y="214"/>
                  <a:pt x="249" y="214"/>
                </a:cubicBezTo>
                <a:cubicBezTo>
                  <a:pt x="257" y="200"/>
                  <a:pt x="257" y="200"/>
                  <a:pt x="257" y="200"/>
                </a:cubicBezTo>
                <a:cubicBezTo>
                  <a:pt x="264" y="186"/>
                  <a:pt x="264" y="186"/>
                  <a:pt x="264" y="186"/>
                </a:cubicBezTo>
                <a:lnTo>
                  <a:pt x="248" y="168"/>
                </a:lnTo>
                <a:close/>
                <a:moveTo>
                  <a:pt x="93" y="219"/>
                </a:moveTo>
                <a:cubicBezTo>
                  <a:pt x="47" y="195"/>
                  <a:pt x="30" y="139"/>
                  <a:pt x="54" y="93"/>
                </a:cubicBezTo>
                <a:cubicBezTo>
                  <a:pt x="78" y="48"/>
                  <a:pt x="134" y="30"/>
                  <a:pt x="180" y="54"/>
                </a:cubicBezTo>
                <a:cubicBezTo>
                  <a:pt x="225" y="78"/>
                  <a:pt x="243" y="134"/>
                  <a:pt x="219" y="180"/>
                </a:cubicBezTo>
                <a:cubicBezTo>
                  <a:pt x="195" y="225"/>
                  <a:pt x="138" y="243"/>
                  <a:pt x="93" y="219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15447" y="3062162"/>
            <a:ext cx="884767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63%</a:t>
            </a:r>
          </a:p>
        </p:txBody>
      </p:sp>
      <p:sp>
        <p:nvSpPr>
          <p:cNvPr id="174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52714" y="4137429"/>
            <a:ext cx="884767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</a:p>
        </p:txBody>
      </p:sp>
      <p:sp>
        <p:nvSpPr>
          <p:cNvPr id="174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47914" y="2181628"/>
            <a:ext cx="884767" cy="41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42%</a:t>
            </a:r>
          </a:p>
        </p:txBody>
      </p:sp>
      <p:sp>
        <p:nvSpPr>
          <p:cNvPr id="174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21847" y="5123795"/>
            <a:ext cx="884767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21%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978462" y="2559112"/>
            <a:ext cx="26783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4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6978462" y="2179511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050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73263" y="2018373"/>
            <a:ext cx="2851878" cy="453086"/>
          </a:xfrm>
          <a:prstGeom prst="roundRect">
            <a:avLst>
              <a:gd name="adj" fmla="val 16667"/>
            </a:avLst>
          </a:prstGeom>
          <a:solidFill>
            <a:srgbClr val="2FA2B4"/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400" i="1" dirty="0">
              <a:solidFill>
                <a:srgbClr val="FFFFFF"/>
              </a:solidFill>
              <a:latin typeface="PT Sans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>
            <a:spLocks/>
          </p:cNvSpPr>
          <p:nvPr/>
        </p:nvSpPr>
        <p:spPr>
          <a:xfrm>
            <a:off x="2491136" y="210450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378383" y="2018373"/>
            <a:ext cx="2851878" cy="453086"/>
          </a:xfrm>
          <a:prstGeom prst="roundRect">
            <a:avLst>
              <a:gd name="adj" fmla="val 16667"/>
            </a:avLst>
          </a:prstGeom>
          <a:solidFill>
            <a:srgbClr val="7ACEDB"/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400" i="1" dirty="0">
              <a:solidFill>
                <a:srgbClr val="FFFFFF"/>
              </a:solidFill>
              <a:latin typeface="PT Sans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7896256" y="210450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73263" y="3786213"/>
            <a:ext cx="2851878" cy="453086"/>
          </a:xfrm>
          <a:prstGeom prst="roundRect">
            <a:avLst>
              <a:gd name="adj" fmla="val 16667"/>
            </a:avLst>
          </a:prstGeom>
          <a:solidFill>
            <a:srgbClr val="7ACEDB"/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400" i="1" dirty="0">
              <a:solidFill>
                <a:srgbClr val="FFFFFF"/>
              </a:solidFill>
              <a:latin typeface="PT Sans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2491136" y="387234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378383" y="3786213"/>
            <a:ext cx="2851878" cy="453086"/>
          </a:xfrm>
          <a:prstGeom prst="roundRect">
            <a:avLst>
              <a:gd name="adj" fmla="val 16667"/>
            </a:avLst>
          </a:prstGeom>
          <a:solidFill>
            <a:srgbClr val="2FA2B4"/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400" i="1" dirty="0">
              <a:solidFill>
                <a:srgbClr val="FFFFFF"/>
              </a:solidFill>
              <a:latin typeface="PT Sans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7896256" y="387234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932179" y="2639753"/>
            <a:ext cx="289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357840" y="2639752"/>
            <a:ext cx="289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357840" y="4471073"/>
            <a:ext cx="289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973263" y="4471073"/>
            <a:ext cx="289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308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 rot="8035252">
            <a:off x="2307791" y="2168589"/>
            <a:ext cx="3330923" cy="3330923"/>
          </a:xfrm>
          <a:prstGeom prst="teardrop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8035252">
            <a:off x="5146718" y="3503835"/>
            <a:ext cx="2224653" cy="2224653"/>
          </a:xfrm>
          <a:prstGeom prst="teardrop">
            <a:avLst/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067861" y="2238505"/>
            <a:ext cx="4364052" cy="3420289"/>
            <a:chOff x="1666921" y="1797877"/>
            <a:chExt cx="4654216" cy="3647701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392921" y="1797877"/>
              <a:ext cx="1152128" cy="1152128"/>
            </a:xfrm>
            <a:prstGeom prst="ellipse">
              <a:avLst/>
            </a:prstGeom>
            <a:solidFill>
              <a:srgbClr val="7A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5391980" y="3159247"/>
              <a:ext cx="896043" cy="896043"/>
            </a:xfrm>
            <a:prstGeom prst="ellipse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3547716" y="2085909"/>
              <a:ext cx="949162" cy="536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5445486" y="3340529"/>
              <a:ext cx="875651" cy="492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4437703" y="4331132"/>
              <a:ext cx="1312962" cy="26259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lvl="0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4310827" y="4657801"/>
              <a:ext cx="1552758" cy="78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 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快来加入我们</a:t>
              </a:r>
              <a:endPara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2000990" y="3331266"/>
              <a:ext cx="1312962" cy="26259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lvl="0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666921" y="3777988"/>
              <a:ext cx="2111256" cy="59083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 就学会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快来加入我们</a:t>
              </a:r>
              <a:endPara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</p:grp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6439436" y="2366523"/>
            <a:ext cx="298235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6343152" y="2168589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7572131" y="3688935"/>
            <a:ext cx="298235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7475847" y="3491001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7402654" y="5214922"/>
            <a:ext cx="298235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7306370" y="5016988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62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 flipV="1">
            <a:off x="1" y="3695177"/>
            <a:ext cx="4110623" cy="24572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V="1">
            <a:off x="3226059" y="3696606"/>
            <a:ext cx="1735988" cy="1734334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0800000" flipV="1">
            <a:off x="3468282" y="3939247"/>
            <a:ext cx="1284682" cy="12845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tIns="48000" anchor="ctr" anchorCtr="1"/>
          <a:lstStyle/>
          <a:p>
            <a:pPr algn="ctr">
              <a:defRPr/>
            </a:pPr>
            <a:r>
              <a:rPr lang="en-US" altLang="zh-CN" sz="4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flipV="1">
            <a:off x="3226059" y="3696605"/>
            <a:ext cx="1752557" cy="1748619"/>
          </a:xfrm>
          <a:custGeom>
            <a:avLst/>
            <a:gdLst/>
            <a:ahLst/>
            <a:cxnLst/>
            <a:rect l="l" t="t" r="r" b="b"/>
            <a:pathLst>
              <a:path w="1912832" h="1912832">
                <a:moveTo>
                  <a:pt x="935980" y="1911800"/>
                </a:moveTo>
                <a:lnTo>
                  <a:pt x="976853" y="1911800"/>
                </a:lnTo>
                <a:cubicBezTo>
                  <a:pt x="970069" y="1912760"/>
                  <a:pt x="963251" y="1912832"/>
                  <a:pt x="956416" y="1912832"/>
                </a:cubicBezTo>
                <a:close/>
                <a:moveTo>
                  <a:pt x="956416" y="0"/>
                </a:moveTo>
                <a:cubicBezTo>
                  <a:pt x="1484630" y="0"/>
                  <a:pt x="1912832" y="428202"/>
                  <a:pt x="1912832" y="956416"/>
                </a:cubicBezTo>
                <a:cubicBezTo>
                  <a:pt x="1912832" y="1170689"/>
                  <a:pt x="1842369" y="1368505"/>
                  <a:pt x="1720739" y="1526006"/>
                </a:cubicBezTo>
                <a:lnTo>
                  <a:pt x="1349730" y="1526006"/>
                </a:lnTo>
                <a:cubicBezTo>
                  <a:pt x="1540498" y="1399457"/>
                  <a:pt x="1666032" y="1182682"/>
                  <a:pt x="1666032" y="936587"/>
                </a:cubicBezTo>
                <a:cubicBezTo>
                  <a:pt x="1666032" y="545494"/>
                  <a:pt x="1348988" y="228450"/>
                  <a:pt x="957895" y="228450"/>
                </a:cubicBezTo>
                <a:cubicBezTo>
                  <a:pt x="566802" y="228450"/>
                  <a:pt x="249758" y="545494"/>
                  <a:pt x="249758" y="936587"/>
                </a:cubicBezTo>
                <a:cubicBezTo>
                  <a:pt x="249758" y="1182682"/>
                  <a:pt x="375293" y="1399457"/>
                  <a:pt x="566061" y="1526006"/>
                </a:cubicBezTo>
                <a:lnTo>
                  <a:pt x="192094" y="1526006"/>
                </a:lnTo>
                <a:cubicBezTo>
                  <a:pt x="70464" y="1368505"/>
                  <a:pt x="0" y="1170689"/>
                  <a:pt x="0" y="956416"/>
                </a:cubicBezTo>
                <a:cubicBezTo>
                  <a:pt x="0" y="428202"/>
                  <a:pt x="428202" y="0"/>
                  <a:pt x="956416" y="0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0" y="3158105"/>
            <a:ext cx="7104243" cy="24572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131815" y="1680921"/>
            <a:ext cx="1735988" cy="1735763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374038" y="1888563"/>
            <a:ext cx="1284682" cy="12845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tIns="48000" anchor="ctr"/>
          <a:lstStyle/>
          <a:p>
            <a:pPr lvl="0" algn="ctr">
              <a:defRPr/>
            </a:pPr>
            <a:r>
              <a:rPr lang="en-US" altLang="zh-CN" sz="4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131815" y="1683778"/>
            <a:ext cx="1735988" cy="1735763"/>
          </a:xfrm>
          <a:custGeom>
            <a:avLst/>
            <a:gdLst/>
            <a:ahLst/>
            <a:cxnLst/>
            <a:rect l="l" t="t" r="r" b="b"/>
            <a:pathLst>
              <a:path w="1912832" h="1912832">
                <a:moveTo>
                  <a:pt x="935980" y="1911800"/>
                </a:moveTo>
                <a:lnTo>
                  <a:pt x="976853" y="1911800"/>
                </a:lnTo>
                <a:cubicBezTo>
                  <a:pt x="970069" y="1912760"/>
                  <a:pt x="963251" y="1912832"/>
                  <a:pt x="956416" y="1912832"/>
                </a:cubicBezTo>
                <a:close/>
                <a:moveTo>
                  <a:pt x="956416" y="0"/>
                </a:moveTo>
                <a:cubicBezTo>
                  <a:pt x="1484630" y="0"/>
                  <a:pt x="1912832" y="428202"/>
                  <a:pt x="1912832" y="956416"/>
                </a:cubicBezTo>
                <a:cubicBezTo>
                  <a:pt x="1912832" y="1170689"/>
                  <a:pt x="1842369" y="1368505"/>
                  <a:pt x="1720739" y="1526006"/>
                </a:cubicBezTo>
                <a:lnTo>
                  <a:pt x="1349730" y="1526006"/>
                </a:lnTo>
                <a:cubicBezTo>
                  <a:pt x="1540498" y="1399457"/>
                  <a:pt x="1666032" y="1182682"/>
                  <a:pt x="1666032" y="936587"/>
                </a:cubicBezTo>
                <a:cubicBezTo>
                  <a:pt x="1666032" y="545494"/>
                  <a:pt x="1348988" y="228450"/>
                  <a:pt x="957895" y="228450"/>
                </a:cubicBezTo>
                <a:cubicBezTo>
                  <a:pt x="566802" y="228450"/>
                  <a:pt x="249758" y="545494"/>
                  <a:pt x="249758" y="936587"/>
                </a:cubicBezTo>
                <a:cubicBezTo>
                  <a:pt x="249758" y="1182682"/>
                  <a:pt x="375293" y="1399457"/>
                  <a:pt x="566061" y="1526006"/>
                </a:cubicBezTo>
                <a:lnTo>
                  <a:pt x="192094" y="1526006"/>
                </a:lnTo>
                <a:cubicBezTo>
                  <a:pt x="70464" y="1368505"/>
                  <a:pt x="0" y="1170689"/>
                  <a:pt x="0" y="956416"/>
                </a:cubicBezTo>
                <a:cubicBezTo>
                  <a:pt x="0" y="428202"/>
                  <a:pt x="428202" y="0"/>
                  <a:pt x="956416" y="0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flipV="1">
            <a:off x="6096002" y="3695177"/>
            <a:ext cx="6097753" cy="24572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flipV="1">
            <a:off x="5228006" y="3696606"/>
            <a:ext cx="1735988" cy="1734334"/>
          </a:xfrm>
          <a:prstGeom prst="ellipse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0800000" flipV="1">
            <a:off x="5470229" y="3939247"/>
            <a:ext cx="1284682" cy="12845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tIns="48000" anchor="ctr"/>
          <a:lstStyle/>
          <a:p>
            <a:pPr algn="ctr">
              <a:defRPr/>
            </a:pPr>
            <a:r>
              <a:rPr lang="en-US" altLang="zh-CN" sz="4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flipV="1">
            <a:off x="5228006" y="3695177"/>
            <a:ext cx="1735988" cy="1735763"/>
          </a:xfrm>
          <a:custGeom>
            <a:avLst/>
            <a:gdLst/>
            <a:ahLst/>
            <a:cxnLst/>
            <a:rect l="l" t="t" r="r" b="b"/>
            <a:pathLst>
              <a:path w="1912832" h="1912832">
                <a:moveTo>
                  <a:pt x="935980" y="1911800"/>
                </a:moveTo>
                <a:lnTo>
                  <a:pt x="976853" y="1911800"/>
                </a:lnTo>
                <a:cubicBezTo>
                  <a:pt x="970069" y="1912760"/>
                  <a:pt x="963251" y="1912832"/>
                  <a:pt x="956416" y="1912832"/>
                </a:cubicBezTo>
                <a:close/>
                <a:moveTo>
                  <a:pt x="956416" y="0"/>
                </a:moveTo>
                <a:cubicBezTo>
                  <a:pt x="1484630" y="0"/>
                  <a:pt x="1912832" y="428202"/>
                  <a:pt x="1912832" y="956416"/>
                </a:cubicBezTo>
                <a:cubicBezTo>
                  <a:pt x="1912832" y="1170689"/>
                  <a:pt x="1842369" y="1368505"/>
                  <a:pt x="1720739" y="1526006"/>
                </a:cubicBezTo>
                <a:lnTo>
                  <a:pt x="1349730" y="1526006"/>
                </a:lnTo>
                <a:cubicBezTo>
                  <a:pt x="1540498" y="1399457"/>
                  <a:pt x="1666032" y="1182682"/>
                  <a:pt x="1666032" y="936587"/>
                </a:cubicBezTo>
                <a:cubicBezTo>
                  <a:pt x="1666032" y="545494"/>
                  <a:pt x="1348988" y="228450"/>
                  <a:pt x="957895" y="228450"/>
                </a:cubicBezTo>
                <a:cubicBezTo>
                  <a:pt x="566802" y="228450"/>
                  <a:pt x="249758" y="545494"/>
                  <a:pt x="249758" y="936587"/>
                </a:cubicBezTo>
                <a:cubicBezTo>
                  <a:pt x="249758" y="1182682"/>
                  <a:pt x="375293" y="1399457"/>
                  <a:pt x="566061" y="1526006"/>
                </a:cubicBezTo>
                <a:lnTo>
                  <a:pt x="192094" y="1526006"/>
                </a:lnTo>
                <a:cubicBezTo>
                  <a:pt x="70464" y="1368505"/>
                  <a:pt x="0" y="1170689"/>
                  <a:pt x="0" y="956416"/>
                </a:cubicBezTo>
                <a:cubicBezTo>
                  <a:pt x="0" y="428202"/>
                  <a:pt x="428202" y="0"/>
                  <a:pt x="956416" y="0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-55940" y="-33877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延迟符</a:t>
            </a: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3623585" y="207071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3110673" y="2404484"/>
            <a:ext cx="26818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7192047" y="4292444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276608" y="4626212"/>
            <a:ext cx="2721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826083" y="429244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13171" y="4626212"/>
            <a:ext cx="26818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656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69634" y="2334468"/>
            <a:ext cx="2630810" cy="2631495"/>
          </a:xfrm>
          <a:prstGeom prst="ellipse">
            <a:avLst/>
          </a:prstGeom>
          <a:solidFill>
            <a:srgbClr val="D8D8D8">
              <a:alpha val="40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6" tIns="45708" rIns="91416" bIns="45708" anchor="ctr"/>
          <a:lstStyle/>
          <a:p>
            <a:pPr algn="ctr"/>
            <a:endParaRPr lang="zh-CN" altLang="en-US" sz="2000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28468" y="1700962"/>
            <a:ext cx="1124778" cy="1124546"/>
          </a:xfrm>
          <a:prstGeom prst="ellipse">
            <a:avLst/>
          </a:prstGeom>
          <a:noFill/>
          <a:ln w="76200" cap="flat" cmpd="sng">
            <a:solidFill>
              <a:srgbClr val="7ACEDB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关键词</a:t>
            </a: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 rot="20877171">
            <a:off x="4742839" y="2030232"/>
            <a:ext cx="2865878" cy="2564157"/>
          </a:xfrm>
          <a:custGeom>
            <a:avLst/>
            <a:gdLst>
              <a:gd name="G0" fmla="+- 22651829 0 0"/>
              <a:gd name="G1" fmla="+- 20127502 0 0"/>
              <a:gd name="G2" fmla="+- 22651829 0 20127502"/>
              <a:gd name="G3" fmla="+- 10800 0 0"/>
              <a:gd name="G4" fmla="+- 0 0 2265182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916 0 0"/>
              <a:gd name="G9" fmla="+- 0 0 20127502"/>
              <a:gd name="G10" fmla="+- 9916 0 2700"/>
              <a:gd name="G11" fmla="cos G10 22651829"/>
              <a:gd name="G12" fmla="sin G10 22651829"/>
              <a:gd name="G13" fmla="cos 13500 22651829"/>
              <a:gd name="G14" fmla="sin 13500 22651829"/>
              <a:gd name="G15" fmla="+- G11 10800 0"/>
              <a:gd name="G16" fmla="+- G12 10800 0"/>
              <a:gd name="G17" fmla="+- G13 10800 0"/>
              <a:gd name="G18" fmla="+- G14 10800 0"/>
              <a:gd name="G19" fmla="*/ 9916 1 2"/>
              <a:gd name="G20" fmla="+- G19 5400 0"/>
              <a:gd name="G21" fmla="cos G20 22651829"/>
              <a:gd name="G22" fmla="sin G20 22651829"/>
              <a:gd name="G23" fmla="+- G21 10800 0"/>
              <a:gd name="G24" fmla="+- G12 G23 G22"/>
              <a:gd name="G25" fmla="+- G22 G23 G11"/>
              <a:gd name="G26" fmla="cos 10800 22651829"/>
              <a:gd name="G27" fmla="sin 10800 22651829"/>
              <a:gd name="G28" fmla="cos 9916 22651829"/>
              <a:gd name="G29" fmla="sin 9916 2265182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20127502"/>
              <a:gd name="G36" fmla="sin G34 20127502"/>
              <a:gd name="G37" fmla="+/ 20127502 2265182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916 G39"/>
              <a:gd name="G43" fmla="sin 99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9793 w 21600"/>
              <a:gd name="T5" fmla="*/ 4820 h 21600"/>
              <a:gd name="T6" fmla="*/ 17051 w 21600"/>
              <a:gd name="T7" fmla="*/ 2540 h 21600"/>
              <a:gd name="T8" fmla="*/ 19057 w 21600"/>
              <a:gd name="T9" fmla="*/ 5309 h 21600"/>
              <a:gd name="T10" fmla="*/ 23878 w 21600"/>
              <a:gd name="T11" fmla="*/ 7451 h 21600"/>
              <a:gd name="T12" fmla="*/ 21614 w 21600"/>
              <a:gd name="T13" fmla="*/ 11274 h 21600"/>
              <a:gd name="T14" fmla="*/ 17790 w 21600"/>
              <a:gd name="T15" fmla="*/ 901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406" y="8340"/>
                </a:moveTo>
                <a:cubicBezTo>
                  <a:pt x="19849" y="6167"/>
                  <a:pt x="18573" y="4247"/>
                  <a:pt x="16784" y="2893"/>
                </a:cubicBezTo>
                <a:lnTo>
                  <a:pt x="17317" y="2188"/>
                </a:lnTo>
                <a:cubicBezTo>
                  <a:pt x="19265" y="3663"/>
                  <a:pt x="20656" y="5754"/>
                  <a:pt x="21262" y="8121"/>
                </a:cubicBezTo>
                <a:lnTo>
                  <a:pt x="23878" y="7451"/>
                </a:lnTo>
                <a:lnTo>
                  <a:pt x="21614" y="11274"/>
                </a:lnTo>
                <a:lnTo>
                  <a:pt x="17790" y="9010"/>
                </a:lnTo>
                <a:lnTo>
                  <a:pt x="20406" y="8340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 sz="24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55731" y="3100620"/>
            <a:ext cx="1124338" cy="1124593"/>
          </a:xfrm>
          <a:prstGeom prst="ellipse">
            <a:avLst/>
          </a:prstGeom>
          <a:noFill/>
          <a:ln w="76200" cap="flat" cmpd="sng">
            <a:solidFill>
              <a:srgbClr val="2FA2B4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关键词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 rot="4677171">
            <a:off x="5030445" y="2421980"/>
            <a:ext cx="2865406" cy="2563683"/>
          </a:xfrm>
          <a:custGeom>
            <a:avLst/>
            <a:gdLst>
              <a:gd name="G0" fmla="+- 22651829 0 0"/>
              <a:gd name="G1" fmla="+- 20159254 0 0"/>
              <a:gd name="G2" fmla="+- 22651829 0 20159254"/>
              <a:gd name="G3" fmla="+- 10800 0 0"/>
              <a:gd name="G4" fmla="+- 0 0 2265182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916 0 0"/>
              <a:gd name="G9" fmla="+- 0 0 20159254"/>
              <a:gd name="G10" fmla="+- 9916 0 2700"/>
              <a:gd name="G11" fmla="cos G10 22651829"/>
              <a:gd name="G12" fmla="sin G10 22651829"/>
              <a:gd name="G13" fmla="cos 13500 22651829"/>
              <a:gd name="G14" fmla="sin 13500 22651829"/>
              <a:gd name="G15" fmla="+- G11 10800 0"/>
              <a:gd name="G16" fmla="+- G12 10800 0"/>
              <a:gd name="G17" fmla="+- G13 10800 0"/>
              <a:gd name="G18" fmla="+- G14 10800 0"/>
              <a:gd name="G19" fmla="*/ 9916 1 2"/>
              <a:gd name="G20" fmla="+- G19 5400 0"/>
              <a:gd name="G21" fmla="cos G20 22651829"/>
              <a:gd name="G22" fmla="sin G20 22651829"/>
              <a:gd name="G23" fmla="+- G21 10800 0"/>
              <a:gd name="G24" fmla="+- G12 G23 G22"/>
              <a:gd name="G25" fmla="+- G22 G23 G11"/>
              <a:gd name="G26" fmla="cos 10800 22651829"/>
              <a:gd name="G27" fmla="sin 10800 22651829"/>
              <a:gd name="G28" fmla="cos 9916 22651829"/>
              <a:gd name="G29" fmla="sin 9916 2265182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20159254"/>
              <a:gd name="G36" fmla="sin G34 20159254"/>
              <a:gd name="G37" fmla="+/ 20159254 2265182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916 G39"/>
              <a:gd name="G43" fmla="sin 99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9818 w 21600"/>
              <a:gd name="T5" fmla="*/ 4858 h 21600"/>
              <a:gd name="T6" fmla="*/ 17120 w 21600"/>
              <a:gd name="T7" fmla="*/ 2594 h 21600"/>
              <a:gd name="T8" fmla="*/ 19080 w 21600"/>
              <a:gd name="T9" fmla="*/ 5344 h 21600"/>
              <a:gd name="T10" fmla="*/ 23878 w 21600"/>
              <a:gd name="T11" fmla="*/ 7451 h 21600"/>
              <a:gd name="T12" fmla="*/ 21614 w 21600"/>
              <a:gd name="T13" fmla="*/ 11274 h 21600"/>
              <a:gd name="T14" fmla="*/ 17790 w 21600"/>
              <a:gd name="T15" fmla="*/ 901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406" y="8340"/>
                </a:moveTo>
                <a:cubicBezTo>
                  <a:pt x="19856" y="6195"/>
                  <a:pt x="18605" y="4295"/>
                  <a:pt x="16850" y="2944"/>
                </a:cubicBezTo>
                <a:lnTo>
                  <a:pt x="17390" y="2243"/>
                </a:lnTo>
                <a:cubicBezTo>
                  <a:pt x="19301" y="3715"/>
                  <a:pt x="20664" y="5784"/>
                  <a:pt x="21262" y="8121"/>
                </a:cubicBezTo>
                <a:lnTo>
                  <a:pt x="23878" y="7451"/>
                </a:lnTo>
                <a:lnTo>
                  <a:pt x="21614" y="11274"/>
                </a:lnTo>
                <a:lnTo>
                  <a:pt x="17790" y="9010"/>
                </a:lnTo>
                <a:lnTo>
                  <a:pt x="20406" y="8340"/>
                </a:lnTo>
                <a:close/>
              </a:path>
            </a:pathLst>
          </a:custGeom>
          <a:solidFill>
            <a:srgbClr val="2FA2B4"/>
          </a:solidFill>
          <a:ln w="25400" cap="flat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algn="ctr"/>
            <a:endParaRPr lang="zh-CN" altLang="zh-CN" sz="16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71880" y="4389611"/>
            <a:ext cx="1116214" cy="1124582"/>
          </a:xfrm>
          <a:prstGeom prst="ellipse">
            <a:avLst/>
          </a:prstGeom>
          <a:noFill/>
          <a:ln w="76200" cap="flat" cmpd="sng">
            <a:solidFill>
              <a:srgbClr val="7ACED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 rot="9856082">
            <a:off x="4538220" y="2675589"/>
            <a:ext cx="2864660" cy="2564239"/>
          </a:xfrm>
          <a:custGeom>
            <a:avLst/>
            <a:gdLst>
              <a:gd name="G0" fmla="+- 22651829 0 0"/>
              <a:gd name="G1" fmla="+- 19958443 0 0"/>
              <a:gd name="G2" fmla="+- 22651829 0 19958443"/>
              <a:gd name="G3" fmla="+- 10800 0 0"/>
              <a:gd name="G4" fmla="+- 0 0 2265182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916 0 0"/>
              <a:gd name="G9" fmla="+- 0 0 19958443"/>
              <a:gd name="G10" fmla="+- 9916 0 2700"/>
              <a:gd name="G11" fmla="cos G10 22651829"/>
              <a:gd name="G12" fmla="sin G10 22651829"/>
              <a:gd name="G13" fmla="cos 13500 22651829"/>
              <a:gd name="G14" fmla="sin 13500 22651829"/>
              <a:gd name="G15" fmla="+- G11 10800 0"/>
              <a:gd name="G16" fmla="+- G12 10800 0"/>
              <a:gd name="G17" fmla="+- G13 10800 0"/>
              <a:gd name="G18" fmla="+- G14 10800 0"/>
              <a:gd name="G19" fmla="*/ 9916 1 2"/>
              <a:gd name="G20" fmla="+- G19 5400 0"/>
              <a:gd name="G21" fmla="cos G20 22651829"/>
              <a:gd name="G22" fmla="sin G20 22651829"/>
              <a:gd name="G23" fmla="+- G21 10800 0"/>
              <a:gd name="G24" fmla="+- G12 G23 G22"/>
              <a:gd name="G25" fmla="+- G22 G23 G11"/>
              <a:gd name="G26" fmla="cos 10800 22651829"/>
              <a:gd name="G27" fmla="sin 10800 22651829"/>
              <a:gd name="G28" fmla="cos 9916 22651829"/>
              <a:gd name="G29" fmla="sin 9916 2265182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9958443"/>
              <a:gd name="G36" fmla="sin G34 19958443"/>
              <a:gd name="G37" fmla="+/ 19958443 2265182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916 G39"/>
              <a:gd name="G43" fmla="sin 99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9656 w 21600"/>
              <a:gd name="T5" fmla="*/ 4619 h 21600"/>
              <a:gd name="T6" fmla="*/ 16673 w 21600"/>
              <a:gd name="T7" fmla="*/ 2267 h 21600"/>
              <a:gd name="T8" fmla="*/ 18931 w 21600"/>
              <a:gd name="T9" fmla="*/ 5125 h 21600"/>
              <a:gd name="T10" fmla="*/ 23878 w 21600"/>
              <a:gd name="T11" fmla="*/ 7451 h 21600"/>
              <a:gd name="T12" fmla="*/ 21614 w 21600"/>
              <a:gd name="T13" fmla="*/ 11274 h 21600"/>
              <a:gd name="T14" fmla="*/ 17790 w 21600"/>
              <a:gd name="T15" fmla="*/ 901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406" y="8340"/>
                </a:moveTo>
                <a:cubicBezTo>
                  <a:pt x="19811" y="6018"/>
                  <a:pt x="18396" y="3990"/>
                  <a:pt x="16422" y="2632"/>
                </a:cubicBezTo>
                <a:lnTo>
                  <a:pt x="16923" y="1903"/>
                </a:lnTo>
                <a:cubicBezTo>
                  <a:pt x="19073" y="3383"/>
                  <a:pt x="20615" y="5592"/>
                  <a:pt x="21262" y="8121"/>
                </a:cubicBezTo>
                <a:lnTo>
                  <a:pt x="23878" y="7451"/>
                </a:lnTo>
                <a:lnTo>
                  <a:pt x="21614" y="11274"/>
                </a:lnTo>
                <a:lnTo>
                  <a:pt x="17790" y="9010"/>
                </a:lnTo>
                <a:lnTo>
                  <a:pt x="20406" y="8340"/>
                </a:lnTo>
                <a:close/>
              </a:path>
            </a:pathLst>
          </a:custGeom>
          <a:solidFill>
            <a:srgbClr val="7ACE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 sz="16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11931" y="3063673"/>
            <a:ext cx="1124183" cy="1124593"/>
          </a:xfrm>
          <a:prstGeom prst="ellipse">
            <a:avLst/>
          </a:prstGeom>
          <a:noFill/>
          <a:ln w="76200" cap="flat" cmpd="sng">
            <a:solidFill>
              <a:srgbClr val="2FA2B4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关键词</a:t>
            </a: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 rot="15256082">
            <a:off x="4363315" y="2215048"/>
            <a:ext cx="2865406" cy="2563329"/>
          </a:xfrm>
          <a:custGeom>
            <a:avLst/>
            <a:gdLst>
              <a:gd name="G0" fmla="+- 22651829 0 0"/>
              <a:gd name="G1" fmla="+- 20102944 0 0"/>
              <a:gd name="G2" fmla="+- 22651829 0 20102944"/>
              <a:gd name="G3" fmla="+- 10800 0 0"/>
              <a:gd name="G4" fmla="+- 0 0 2265182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916 0 0"/>
              <a:gd name="G9" fmla="+- 0 0 20102944"/>
              <a:gd name="G10" fmla="+- 9916 0 2700"/>
              <a:gd name="G11" fmla="cos G10 22651829"/>
              <a:gd name="G12" fmla="sin G10 22651829"/>
              <a:gd name="G13" fmla="cos 13500 22651829"/>
              <a:gd name="G14" fmla="sin 13500 22651829"/>
              <a:gd name="G15" fmla="+- G11 10800 0"/>
              <a:gd name="G16" fmla="+- G12 10800 0"/>
              <a:gd name="G17" fmla="+- G13 10800 0"/>
              <a:gd name="G18" fmla="+- G14 10800 0"/>
              <a:gd name="G19" fmla="*/ 9916 1 2"/>
              <a:gd name="G20" fmla="+- G19 5400 0"/>
              <a:gd name="G21" fmla="cos G20 22651829"/>
              <a:gd name="G22" fmla="sin G20 22651829"/>
              <a:gd name="G23" fmla="+- G21 10800 0"/>
              <a:gd name="G24" fmla="+- G12 G23 G22"/>
              <a:gd name="G25" fmla="+- G22 G23 G11"/>
              <a:gd name="G26" fmla="cos 10800 22651829"/>
              <a:gd name="G27" fmla="sin 10800 22651829"/>
              <a:gd name="G28" fmla="cos 9916 22651829"/>
              <a:gd name="G29" fmla="sin 9916 2265182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20102944"/>
              <a:gd name="G36" fmla="sin G34 20102944"/>
              <a:gd name="G37" fmla="+/ 20102944 2265182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916 G39"/>
              <a:gd name="G43" fmla="sin 99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9773 w 21600"/>
              <a:gd name="T5" fmla="*/ 4790 h 21600"/>
              <a:gd name="T6" fmla="*/ 16996 w 21600"/>
              <a:gd name="T7" fmla="*/ 2500 h 21600"/>
              <a:gd name="T8" fmla="*/ 19039 w 21600"/>
              <a:gd name="T9" fmla="*/ 5282 h 21600"/>
              <a:gd name="T10" fmla="*/ 23878 w 21600"/>
              <a:gd name="T11" fmla="*/ 7451 h 21600"/>
              <a:gd name="T12" fmla="*/ 21614 w 21600"/>
              <a:gd name="T13" fmla="*/ 11274 h 21600"/>
              <a:gd name="T14" fmla="*/ 17790 w 21600"/>
              <a:gd name="T15" fmla="*/ 901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406" y="8340"/>
                </a:moveTo>
                <a:cubicBezTo>
                  <a:pt x="19844" y="6145"/>
                  <a:pt x="18547" y="4209"/>
                  <a:pt x="16732" y="2854"/>
                </a:cubicBezTo>
                <a:lnTo>
                  <a:pt x="17261" y="2146"/>
                </a:lnTo>
                <a:cubicBezTo>
                  <a:pt x="19238" y="3622"/>
                  <a:pt x="20650" y="5731"/>
                  <a:pt x="21262" y="8121"/>
                </a:cubicBezTo>
                <a:lnTo>
                  <a:pt x="23878" y="7451"/>
                </a:lnTo>
                <a:lnTo>
                  <a:pt x="21614" y="11274"/>
                </a:lnTo>
                <a:lnTo>
                  <a:pt x="17790" y="9010"/>
                </a:lnTo>
                <a:lnTo>
                  <a:pt x="20406" y="834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 lang="zh-CN" altLang="zh-CN" sz="16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5183422" y="3461698"/>
            <a:ext cx="1795646" cy="2603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5236114" y="4871680"/>
            <a:ext cx="1795646" cy="2603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1873850" y="456266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094857" y="4896430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8222248" y="456266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25709" y="4901936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1873850" y="2226489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094857" y="2560257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8222248" y="222648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325709" y="2565763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915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8" t="837" r="177"/>
          <a:stretch>
            <a:fillRect/>
          </a:stretch>
        </p:blipFill>
        <p:spPr>
          <a:xfrm>
            <a:off x="6582770" y="1485570"/>
            <a:ext cx="4194978" cy="4370432"/>
          </a:xfrm>
          <a:custGeom>
            <a:avLst/>
            <a:gdLst>
              <a:gd name="connsiteX0" fmla="*/ 0 w 4194978"/>
              <a:gd name="connsiteY0" fmla="*/ 0 h 4370432"/>
              <a:gd name="connsiteX1" fmla="*/ 4194978 w 4194978"/>
              <a:gd name="connsiteY1" fmla="*/ 0 h 4370432"/>
              <a:gd name="connsiteX2" fmla="*/ 4194978 w 4194978"/>
              <a:gd name="connsiteY2" fmla="*/ 4370432 h 4370432"/>
              <a:gd name="connsiteX3" fmla="*/ 0 w 4194978"/>
              <a:gd name="connsiteY3" fmla="*/ 4370432 h 43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4978" h="4370432">
                <a:moveTo>
                  <a:pt x="0" y="0"/>
                </a:moveTo>
                <a:lnTo>
                  <a:pt x="4194978" y="0"/>
                </a:lnTo>
                <a:lnTo>
                  <a:pt x="4194978" y="4370432"/>
                </a:lnTo>
                <a:lnTo>
                  <a:pt x="0" y="4370432"/>
                </a:lnTo>
                <a:close/>
              </a:path>
            </a:pathLst>
          </a:cu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1352300" y="1483758"/>
            <a:ext cx="2564892" cy="2174239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352300" y="3709909"/>
            <a:ext cx="2564892" cy="2146093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3957375" y="1481424"/>
            <a:ext cx="2585212" cy="2176573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957375" y="3709909"/>
            <a:ext cx="2585212" cy="2146093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709099" y="2189549"/>
            <a:ext cx="185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091186" y="1543218"/>
            <a:ext cx="108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706420" y="1543218"/>
            <a:ext cx="108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4706421" y="3801729"/>
            <a:ext cx="108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091186" y="3801729"/>
            <a:ext cx="108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324333" y="2194703"/>
            <a:ext cx="185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324333" y="4516738"/>
            <a:ext cx="185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709099" y="4487440"/>
            <a:ext cx="185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1783747" y="2661265"/>
            <a:ext cx="185497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4397141" y="2661265"/>
            <a:ext cx="185497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1777747" y="4949074"/>
            <a:ext cx="185497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4391141" y="4949074"/>
            <a:ext cx="185497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894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988621" y="3741941"/>
            <a:ext cx="1231079" cy="1231079"/>
          </a:xfrm>
          <a:prstGeom prst="teardrop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5400000">
            <a:off x="1851832" y="2342507"/>
            <a:ext cx="1367868" cy="1367868"/>
          </a:xfrm>
          <a:prstGeom prst="teardrop">
            <a:avLst/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6200000">
            <a:off x="3251266" y="3741941"/>
            <a:ext cx="1367868" cy="1367868"/>
          </a:xfrm>
          <a:prstGeom prst="teardrop">
            <a:avLst/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0800000">
            <a:off x="3251266" y="2479297"/>
            <a:ext cx="1231079" cy="1231079"/>
          </a:xfrm>
          <a:prstGeom prst="teardrop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553775" y="2602929"/>
            <a:ext cx="783895" cy="7838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988621" y="2521378"/>
            <a:ext cx="783895" cy="7838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2122774" y="4054972"/>
            <a:ext cx="783895" cy="7838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698451" y="4147036"/>
            <a:ext cx="783895" cy="7838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3519580" y="2784242"/>
            <a:ext cx="86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658992" y="4357481"/>
            <a:ext cx="86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083315" y="4240798"/>
            <a:ext cx="86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947843" y="2702691"/>
            <a:ext cx="86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193410" y="1683652"/>
            <a:ext cx="509047" cy="509047"/>
          </a:xfrm>
          <a:prstGeom prst="roundRect">
            <a:avLst>
              <a:gd name="adj" fmla="val 12963"/>
            </a:avLst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6301382" y="1836241"/>
            <a:ext cx="293103" cy="60503"/>
          </a:xfrm>
          <a:custGeom>
            <a:avLst/>
            <a:gdLst>
              <a:gd name="T0" fmla="*/ 46 w 92"/>
              <a:gd name="T1" fmla="*/ 0 h 19"/>
              <a:gd name="T2" fmla="*/ 0 w 92"/>
              <a:gd name="T3" fmla="*/ 16 h 19"/>
              <a:gd name="T4" fmla="*/ 2 w 92"/>
              <a:gd name="T5" fmla="*/ 19 h 19"/>
              <a:gd name="T6" fmla="*/ 46 w 92"/>
              <a:gd name="T7" fmla="*/ 4 h 19"/>
              <a:gd name="T8" fmla="*/ 90 w 92"/>
              <a:gd name="T9" fmla="*/ 19 h 19"/>
              <a:gd name="T10" fmla="*/ 92 w 92"/>
              <a:gd name="T11" fmla="*/ 16 h 19"/>
              <a:gd name="T12" fmla="*/ 46 w 92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19">
                <a:moveTo>
                  <a:pt x="46" y="0"/>
                </a:moveTo>
                <a:cubicBezTo>
                  <a:pt x="29" y="0"/>
                  <a:pt x="13" y="6"/>
                  <a:pt x="0" y="16"/>
                </a:cubicBezTo>
                <a:cubicBezTo>
                  <a:pt x="2" y="19"/>
                  <a:pt x="2" y="19"/>
                  <a:pt x="2" y="19"/>
                </a:cubicBezTo>
                <a:cubicBezTo>
                  <a:pt x="14" y="10"/>
                  <a:pt x="29" y="4"/>
                  <a:pt x="46" y="4"/>
                </a:cubicBezTo>
                <a:cubicBezTo>
                  <a:pt x="63" y="4"/>
                  <a:pt x="78" y="10"/>
                  <a:pt x="90" y="19"/>
                </a:cubicBezTo>
                <a:cubicBezTo>
                  <a:pt x="92" y="16"/>
                  <a:pt x="92" y="16"/>
                  <a:pt x="92" y="16"/>
                </a:cubicBezTo>
                <a:cubicBezTo>
                  <a:pt x="79" y="6"/>
                  <a:pt x="63" y="0"/>
                  <a:pt x="4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6378018" y="1962626"/>
            <a:ext cx="139829" cy="34957"/>
          </a:xfrm>
          <a:custGeom>
            <a:avLst/>
            <a:gdLst>
              <a:gd name="T0" fmla="*/ 0 w 44"/>
              <a:gd name="T1" fmla="*/ 8 h 11"/>
              <a:gd name="T2" fmla="*/ 3 w 44"/>
              <a:gd name="T3" fmla="*/ 11 h 11"/>
              <a:gd name="T4" fmla="*/ 22 w 44"/>
              <a:gd name="T5" fmla="*/ 4 h 11"/>
              <a:gd name="T6" fmla="*/ 41 w 44"/>
              <a:gd name="T7" fmla="*/ 11 h 11"/>
              <a:gd name="T8" fmla="*/ 44 w 44"/>
              <a:gd name="T9" fmla="*/ 8 h 11"/>
              <a:gd name="T10" fmla="*/ 22 w 44"/>
              <a:gd name="T11" fmla="*/ 0 h 11"/>
              <a:gd name="T12" fmla="*/ 0 w 44"/>
              <a:gd name="T13" fmla="*/ 8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11">
                <a:moveTo>
                  <a:pt x="0" y="8"/>
                </a:moveTo>
                <a:cubicBezTo>
                  <a:pt x="3" y="11"/>
                  <a:pt x="3" y="11"/>
                  <a:pt x="3" y="11"/>
                </a:cubicBezTo>
                <a:cubicBezTo>
                  <a:pt x="8" y="7"/>
                  <a:pt x="15" y="4"/>
                  <a:pt x="22" y="4"/>
                </a:cubicBezTo>
                <a:cubicBezTo>
                  <a:pt x="29" y="4"/>
                  <a:pt x="36" y="7"/>
                  <a:pt x="41" y="11"/>
                </a:cubicBezTo>
                <a:cubicBezTo>
                  <a:pt x="44" y="8"/>
                  <a:pt x="44" y="8"/>
                  <a:pt x="44" y="8"/>
                </a:cubicBezTo>
                <a:cubicBezTo>
                  <a:pt x="38" y="3"/>
                  <a:pt x="30" y="0"/>
                  <a:pt x="22" y="0"/>
                </a:cubicBezTo>
                <a:cubicBezTo>
                  <a:pt x="14" y="0"/>
                  <a:pt x="6" y="3"/>
                  <a:pt x="0" y="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6340372" y="1899433"/>
            <a:ext cx="216467" cy="48402"/>
          </a:xfrm>
          <a:custGeom>
            <a:avLst/>
            <a:gdLst>
              <a:gd name="T0" fmla="*/ 0 w 68"/>
              <a:gd name="T1" fmla="*/ 12 h 15"/>
              <a:gd name="T2" fmla="*/ 2 w 68"/>
              <a:gd name="T3" fmla="*/ 15 h 15"/>
              <a:gd name="T4" fmla="*/ 34 w 68"/>
              <a:gd name="T5" fmla="*/ 4 h 15"/>
              <a:gd name="T6" fmla="*/ 66 w 68"/>
              <a:gd name="T7" fmla="*/ 15 h 15"/>
              <a:gd name="T8" fmla="*/ 68 w 68"/>
              <a:gd name="T9" fmla="*/ 12 h 15"/>
              <a:gd name="T10" fmla="*/ 34 w 68"/>
              <a:gd name="T11" fmla="*/ 0 h 15"/>
              <a:gd name="T12" fmla="*/ 0 w 68"/>
              <a:gd name="T13" fmla="*/ 1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5">
                <a:moveTo>
                  <a:pt x="0" y="12"/>
                </a:moveTo>
                <a:cubicBezTo>
                  <a:pt x="2" y="15"/>
                  <a:pt x="2" y="15"/>
                  <a:pt x="2" y="15"/>
                </a:cubicBezTo>
                <a:cubicBezTo>
                  <a:pt x="11" y="8"/>
                  <a:pt x="22" y="4"/>
                  <a:pt x="34" y="4"/>
                </a:cubicBezTo>
                <a:cubicBezTo>
                  <a:pt x="46" y="4"/>
                  <a:pt x="57" y="8"/>
                  <a:pt x="66" y="15"/>
                </a:cubicBezTo>
                <a:cubicBezTo>
                  <a:pt x="68" y="12"/>
                  <a:pt x="68" y="12"/>
                  <a:pt x="68" y="12"/>
                </a:cubicBezTo>
                <a:cubicBezTo>
                  <a:pt x="59" y="4"/>
                  <a:pt x="47" y="0"/>
                  <a:pt x="34" y="0"/>
                </a:cubicBezTo>
                <a:cubicBezTo>
                  <a:pt x="21" y="0"/>
                  <a:pt x="9" y="4"/>
                  <a:pt x="0" y="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6415664" y="2027161"/>
            <a:ext cx="64537" cy="51092"/>
          </a:xfrm>
          <a:custGeom>
            <a:avLst/>
            <a:gdLst>
              <a:gd name="T0" fmla="*/ 0 w 20"/>
              <a:gd name="T1" fmla="*/ 3 h 16"/>
              <a:gd name="T2" fmla="*/ 10 w 20"/>
              <a:gd name="T3" fmla="*/ 16 h 16"/>
              <a:gd name="T4" fmla="*/ 20 w 20"/>
              <a:gd name="T5" fmla="*/ 3 h 16"/>
              <a:gd name="T6" fmla="*/ 10 w 20"/>
              <a:gd name="T7" fmla="*/ 0 h 16"/>
              <a:gd name="T8" fmla="*/ 0 w 20"/>
              <a:gd name="T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6">
                <a:moveTo>
                  <a:pt x="0" y="3"/>
                </a:moveTo>
                <a:cubicBezTo>
                  <a:pt x="10" y="16"/>
                  <a:pt x="10" y="16"/>
                  <a:pt x="10" y="16"/>
                </a:cubicBezTo>
                <a:cubicBezTo>
                  <a:pt x="20" y="3"/>
                  <a:pt x="20" y="3"/>
                  <a:pt x="20" y="3"/>
                </a:cubicBezTo>
                <a:cubicBezTo>
                  <a:pt x="17" y="1"/>
                  <a:pt x="14" y="0"/>
                  <a:pt x="10" y="0"/>
                </a:cubicBezTo>
                <a:cubicBezTo>
                  <a:pt x="6" y="0"/>
                  <a:pt x="3" y="1"/>
                  <a:pt x="0" y="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193410" y="2802688"/>
            <a:ext cx="509047" cy="509047"/>
          </a:xfrm>
          <a:prstGeom prst="roundRect">
            <a:avLst>
              <a:gd name="adj" fmla="val 12963"/>
            </a:avLst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6303398" y="2901248"/>
            <a:ext cx="289070" cy="311926"/>
          </a:xfrm>
          <a:custGeom>
            <a:avLst/>
            <a:gdLst>
              <a:gd name="T0" fmla="*/ 47 w 91"/>
              <a:gd name="T1" fmla="*/ 39 h 98"/>
              <a:gd name="T2" fmla="*/ 44 w 91"/>
              <a:gd name="T3" fmla="*/ 36 h 98"/>
              <a:gd name="T4" fmla="*/ 19 w 91"/>
              <a:gd name="T5" fmla="*/ 62 h 98"/>
              <a:gd name="T6" fmla="*/ 14 w 91"/>
              <a:gd name="T7" fmla="*/ 72 h 98"/>
              <a:gd name="T8" fmla="*/ 19 w 91"/>
              <a:gd name="T9" fmla="*/ 82 h 98"/>
              <a:gd name="T10" fmla="*/ 28 w 91"/>
              <a:gd name="T11" fmla="*/ 86 h 98"/>
              <a:gd name="T12" fmla="*/ 38 w 91"/>
              <a:gd name="T13" fmla="*/ 82 h 98"/>
              <a:gd name="T14" fmla="*/ 84 w 91"/>
              <a:gd name="T15" fmla="*/ 36 h 98"/>
              <a:gd name="T16" fmla="*/ 84 w 91"/>
              <a:gd name="T17" fmla="*/ 8 h 98"/>
              <a:gd name="T18" fmla="*/ 55 w 91"/>
              <a:gd name="T19" fmla="*/ 8 h 98"/>
              <a:gd name="T20" fmla="*/ 10 w 91"/>
              <a:gd name="T21" fmla="*/ 53 h 98"/>
              <a:gd name="T22" fmla="*/ 10 w 91"/>
              <a:gd name="T23" fmla="*/ 53 h 98"/>
              <a:gd name="T24" fmla="*/ 10 w 91"/>
              <a:gd name="T25" fmla="*/ 90 h 98"/>
              <a:gd name="T26" fmla="*/ 28 w 91"/>
              <a:gd name="T27" fmla="*/ 98 h 98"/>
              <a:gd name="T28" fmla="*/ 28 w 91"/>
              <a:gd name="T29" fmla="*/ 98 h 98"/>
              <a:gd name="T30" fmla="*/ 47 w 91"/>
              <a:gd name="T31" fmla="*/ 90 h 98"/>
              <a:gd name="T32" fmla="*/ 47 w 91"/>
              <a:gd name="T33" fmla="*/ 90 h 98"/>
              <a:gd name="T34" fmla="*/ 72 w 91"/>
              <a:gd name="T35" fmla="*/ 65 h 98"/>
              <a:gd name="T36" fmla="*/ 70 w 91"/>
              <a:gd name="T37" fmla="*/ 62 h 98"/>
              <a:gd name="T38" fmla="*/ 44 w 91"/>
              <a:gd name="T39" fmla="*/ 87 h 98"/>
              <a:gd name="T40" fmla="*/ 44 w 91"/>
              <a:gd name="T41" fmla="*/ 87 h 98"/>
              <a:gd name="T42" fmla="*/ 28 w 91"/>
              <a:gd name="T43" fmla="*/ 94 h 98"/>
              <a:gd name="T44" fmla="*/ 28 w 91"/>
              <a:gd name="T45" fmla="*/ 94 h 98"/>
              <a:gd name="T46" fmla="*/ 13 w 91"/>
              <a:gd name="T47" fmla="*/ 87 h 98"/>
              <a:gd name="T48" fmla="*/ 13 w 91"/>
              <a:gd name="T49" fmla="*/ 56 h 98"/>
              <a:gd name="T50" fmla="*/ 13 w 91"/>
              <a:gd name="T51" fmla="*/ 56 h 98"/>
              <a:gd name="T52" fmla="*/ 58 w 91"/>
              <a:gd name="T53" fmla="*/ 11 h 98"/>
              <a:gd name="T54" fmla="*/ 81 w 91"/>
              <a:gd name="T55" fmla="*/ 11 h 98"/>
              <a:gd name="T56" fmla="*/ 81 w 91"/>
              <a:gd name="T57" fmla="*/ 34 h 98"/>
              <a:gd name="T58" fmla="*/ 36 w 91"/>
              <a:gd name="T59" fmla="*/ 79 h 98"/>
              <a:gd name="T60" fmla="*/ 21 w 91"/>
              <a:gd name="T61" fmla="*/ 79 h 98"/>
              <a:gd name="T62" fmla="*/ 18 w 91"/>
              <a:gd name="T63" fmla="*/ 72 h 98"/>
              <a:gd name="T64" fmla="*/ 21 w 91"/>
              <a:gd name="T65" fmla="*/ 65 h 98"/>
              <a:gd name="T66" fmla="*/ 47 w 91"/>
              <a:gd name="T67" fmla="*/ 3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1" h="98">
                <a:moveTo>
                  <a:pt x="47" y="39"/>
                </a:moveTo>
                <a:cubicBezTo>
                  <a:pt x="44" y="36"/>
                  <a:pt x="44" y="36"/>
                  <a:pt x="44" y="36"/>
                </a:cubicBezTo>
                <a:cubicBezTo>
                  <a:pt x="19" y="62"/>
                  <a:pt x="19" y="62"/>
                  <a:pt x="19" y="62"/>
                </a:cubicBezTo>
                <a:cubicBezTo>
                  <a:pt x="16" y="64"/>
                  <a:pt x="14" y="68"/>
                  <a:pt x="14" y="72"/>
                </a:cubicBezTo>
                <a:cubicBezTo>
                  <a:pt x="14" y="75"/>
                  <a:pt x="16" y="79"/>
                  <a:pt x="19" y="82"/>
                </a:cubicBezTo>
                <a:cubicBezTo>
                  <a:pt x="21" y="84"/>
                  <a:pt x="25" y="86"/>
                  <a:pt x="28" y="86"/>
                </a:cubicBezTo>
                <a:cubicBezTo>
                  <a:pt x="32" y="86"/>
                  <a:pt x="36" y="84"/>
                  <a:pt x="38" y="82"/>
                </a:cubicBezTo>
                <a:cubicBezTo>
                  <a:pt x="84" y="36"/>
                  <a:pt x="84" y="36"/>
                  <a:pt x="84" y="36"/>
                </a:cubicBezTo>
                <a:cubicBezTo>
                  <a:pt x="91" y="29"/>
                  <a:pt x="91" y="16"/>
                  <a:pt x="84" y="8"/>
                </a:cubicBezTo>
                <a:cubicBezTo>
                  <a:pt x="76" y="0"/>
                  <a:pt x="63" y="0"/>
                  <a:pt x="55" y="8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0" y="63"/>
                  <a:pt x="0" y="80"/>
                  <a:pt x="10" y="90"/>
                </a:cubicBezTo>
                <a:cubicBezTo>
                  <a:pt x="15" y="95"/>
                  <a:pt x="22" y="98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35" y="98"/>
                  <a:pt x="42" y="95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72" y="65"/>
                  <a:pt x="72" y="65"/>
                  <a:pt x="72" y="65"/>
                </a:cubicBezTo>
                <a:cubicBezTo>
                  <a:pt x="70" y="62"/>
                  <a:pt x="70" y="62"/>
                  <a:pt x="70" y="62"/>
                </a:cubicBezTo>
                <a:cubicBezTo>
                  <a:pt x="44" y="87"/>
                  <a:pt x="44" y="87"/>
                  <a:pt x="44" y="87"/>
                </a:cubicBezTo>
                <a:cubicBezTo>
                  <a:pt x="44" y="87"/>
                  <a:pt x="44" y="87"/>
                  <a:pt x="44" y="87"/>
                </a:cubicBezTo>
                <a:cubicBezTo>
                  <a:pt x="40" y="91"/>
                  <a:pt x="34" y="94"/>
                  <a:pt x="28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4"/>
                  <a:pt x="17" y="91"/>
                  <a:pt x="13" y="87"/>
                </a:cubicBezTo>
                <a:cubicBezTo>
                  <a:pt x="4" y="79"/>
                  <a:pt x="4" y="65"/>
                  <a:pt x="13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58" y="11"/>
                  <a:pt x="58" y="11"/>
                  <a:pt x="58" y="11"/>
                </a:cubicBezTo>
                <a:cubicBezTo>
                  <a:pt x="64" y="5"/>
                  <a:pt x="75" y="5"/>
                  <a:pt x="81" y="11"/>
                </a:cubicBezTo>
                <a:cubicBezTo>
                  <a:pt x="87" y="17"/>
                  <a:pt x="87" y="27"/>
                  <a:pt x="81" y="34"/>
                </a:cubicBezTo>
                <a:cubicBezTo>
                  <a:pt x="36" y="79"/>
                  <a:pt x="36" y="79"/>
                  <a:pt x="36" y="79"/>
                </a:cubicBezTo>
                <a:cubicBezTo>
                  <a:pt x="32" y="83"/>
                  <a:pt x="25" y="83"/>
                  <a:pt x="21" y="79"/>
                </a:cubicBezTo>
                <a:cubicBezTo>
                  <a:pt x="20" y="77"/>
                  <a:pt x="18" y="74"/>
                  <a:pt x="18" y="72"/>
                </a:cubicBezTo>
                <a:cubicBezTo>
                  <a:pt x="18" y="69"/>
                  <a:pt x="20" y="67"/>
                  <a:pt x="21" y="65"/>
                </a:cubicBezTo>
                <a:lnTo>
                  <a:pt x="47" y="3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193410" y="3895138"/>
            <a:ext cx="509047" cy="509047"/>
          </a:xfrm>
          <a:prstGeom prst="roundRect">
            <a:avLst>
              <a:gd name="adj" fmla="val 12963"/>
            </a:avLst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3650" y="3997059"/>
            <a:ext cx="228566" cy="305204"/>
          </a:xfrm>
          <a:custGeom>
            <a:avLst/>
            <a:gdLst>
              <a:gd name="T0" fmla="*/ 113 w 170"/>
              <a:gd name="T1" fmla="*/ 0 h 227"/>
              <a:gd name="T2" fmla="*/ 0 w 170"/>
              <a:gd name="T3" fmla="*/ 0 h 227"/>
              <a:gd name="T4" fmla="*/ 0 w 170"/>
              <a:gd name="T5" fmla="*/ 227 h 227"/>
              <a:gd name="T6" fmla="*/ 170 w 170"/>
              <a:gd name="T7" fmla="*/ 227 h 227"/>
              <a:gd name="T8" fmla="*/ 170 w 170"/>
              <a:gd name="T9" fmla="*/ 57 h 227"/>
              <a:gd name="T10" fmla="*/ 113 w 170"/>
              <a:gd name="T11" fmla="*/ 0 h 227"/>
              <a:gd name="T12" fmla="*/ 161 w 170"/>
              <a:gd name="T13" fmla="*/ 218 h 227"/>
              <a:gd name="T14" fmla="*/ 9 w 170"/>
              <a:gd name="T15" fmla="*/ 218 h 227"/>
              <a:gd name="T16" fmla="*/ 9 w 170"/>
              <a:gd name="T17" fmla="*/ 10 h 227"/>
              <a:gd name="T18" fmla="*/ 109 w 170"/>
              <a:gd name="T19" fmla="*/ 10 h 227"/>
              <a:gd name="T20" fmla="*/ 161 w 170"/>
              <a:gd name="T21" fmla="*/ 62 h 227"/>
              <a:gd name="T22" fmla="*/ 161 w 170"/>
              <a:gd name="T23" fmla="*/ 218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0" h="227">
                <a:moveTo>
                  <a:pt x="113" y="0"/>
                </a:moveTo>
                <a:lnTo>
                  <a:pt x="0" y="0"/>
                </a:lnTo>
                <a:lnTo>
                  <a:pt x="0" y="227"/>
                </a:lnTo>
                <a:lnTo>
                  <a:pt x="170" y="227"/>
                </a:lnTo>
                <a:lnTo>
                  <a:pt x="170" y="57"/>
                </a:lnTo>
                <a:lnTo>
                  <a:pt x="113" y="0"/>
                </a:lnTo>
                <a:close/>
                <a:moveTo>
                  <a:pt x="161" y="218"/>
                </a:moveTo>
                <a:lnTo>
                  <a:pt x="9" y="218"/>
                </a:lnTo>
                <a:lnTo>
                  <a:pt x="9" y="10"/>
                </a:lnTo>
                <a:lnTo>
                  <a:pt x="109" y="10"/>
                </a:lnTo>
                <a:lnTo>
                  <a:pt x="161" y="62"/>
                </a:lnTo>
                <a:lnTo>
                  <a:pt x="161" y="2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742" y="4226970"/>
            <a:ext cx="126384" cy="242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742" y="4162434"/>
            <a:ext cx="126384" cy="255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742" y="4099241"/>
            <a:ext cx="51092" cy="255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193410" y="4992028"/>
            <a:ext cx="509047" cy="509047"/>
          </a:xfrm>
          <a:prstGeom prst="roundRect">
            <a:avLst>
              <a:gd name="adj" fmla="val 12963"/>
            </a:avLst>
          </a:prstGeom>
          <a:solidFill>
            <a:srgbClr val="7A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08104" y="5106722"/>
            <a:ext cx="279658" cy="279658"/>
          </a:xfrm>
          <a:custGeom>
            <a:avLst/>
            <a:gdLst>
              <a:gd name="T0" fmla="*/ 68 w 88"/>
              <a:gd name="T1" fmla="*/ 48 h 88"/>
              <a:gd name="T2" fmla="*/ 50 w 88"/>
              <a:gd name="T3" fmla="*/ 59 h 88"/>
              <a:gd name="T4" fmla="*/ 31 w 88"/>
              <a:gd name="T5" fmla="*/ 50 h 88"/>
              <a:gd name="T6" fmla="*/ 32 w 88"/>
              <a:gd name="T7" fmla="*/ 44 h 88"/>
              <a:gd name="T8" fmla="*/ 30 w 88"/>
              <a:gd name="T9" fmla="*/ 36 h 88"/>
              <a:gd name="T10" fmla="*/ 62 w 88"/>
              <a:gd name="T11" fmla="*/ 19 h 88"/>
              <a:gd name="T12" fmla="*/ 72 w 88"/>
              <a:gd name="T13" fmla="*/ 24 h 88"/>
              <a:gd name="T14" fmla="*/ 84 w 88"/>
              <a:gd name="T15" fmla="*/ 12 h 88"/>
              <a:gd name="T16" fmla="*/ 72 w 88"/>
              <a:gd name="T17" fmla="*/ 0 h 88"/>
              <a:gd name="T18" fmla="*/ 60 w 88"/>
              <a:gd name="T19" fmla="*/ 12 h 88"/>
              <a:gd name="T20" fmla="*/ 61 w 88"/>
              <a:gd name="T21" fmla="*/ 16 h 88"/>
              <a:gd name="T22" fmla="*/ 27 w 88"/>
              <a:gd name="T23" fmla="*/ 33 h 88"/>
              <a:gd name="T24" fmla="*/ 16 w 88"/>
              <a:gd name="T25" fmla="*/ 28 h 88"/>
              <a:gd name="T26" fmla="*/ 0 w 88"/>
              <a:gd name="T27" fmla="*/ 44 h 88"/>
              <a:gd name="T28" fmla="*/ 16 w 88"/>
              <a:gd name="T29" fmla="*/ 60 h 88"/>
              <a:gd name="T30" fmla="*/ 29 w 88"/>
              <a:gd name="T31" fmla="*/ 54 h 88"/>
              <a:gd name="T32" fmla="*/ 49 w 88"/>
              <a:gd name="T33" fmla="*/ 63 h 88"/>
              <a:gd name="T34" fmla="*/ 48 w 88"/>
              <a:gd name="T35" fmla="*/ 68 h 88"/>
              <a:gd name="T36" fmla="*/ 68 w 88"/>
              <a:gd name="T37" fmla="*/ 88 h 88"/>
              <a:gd name="T38" fmla="*/ 88 w 88"/>
              <a:gd name="T39" fmla="*/ 68 h 88"/>
              <a:gd name="T40" fmla="*/ 68 w 88"/>
              <a:gd name="T41" fmla="*/ 48 h 88"/>
              <a:gd name="T42" fmla="*/ 72 w 88"/>
              <a:gd name="T43" fmla="*/ 4 h 88"/>
              <a:gd name="T44" fmla="*/ 80 w 88"/>
              <a:gd name="T45" fmla="*/ 12 h 88"/>
              <a:gd name="T46" fmla="*/ 72 w 88"/>
              <a:gd name="T47" fmla="*/ 20 h 88"/>
              <a:gd name="T48" fmla="*/ 64 w 88"/>
              <a:gd name="T49" fmla="*/ 12 h 88"/>
              <a:gd name="T50" fmla="*/ 72 w 88"/>
              <a:gd name="T51" fmla="*/ 4 h 88"/>
              <a:gd name="T52" fmla="*/ 16 w 88"/>
              <a:gd name="T53" fmla="*/ 56 h 88"/>
              <a:gd name="T54" fmla="*/ 4 w 88"/>
              <a:gd name="T55" fmla="*/ 44 h 88"/>
              <a:gd name="T56" fmla="*/ 16 w 88"/>
              <a:gd name="T57" fmla="*/ 32 h 88"/>
              <a:gd name="T58" fmla="*/ 28 w 88"/>
              <a:gd name="T59" fmla="*/ 44 h 88"/>
              <a:gd name="T60" fmla="*/ 16 w 88"/>
              <a:gd name="T61" fmla="*/ 56 h 88"/>
              <a:gd name="T62" fmla="*/ 68 w 88"/>
              <a:gd name="T63" fmla="*/ 84 h 88"/>
              <a:gd name="T64" fmla="*/ 52 w 88"/>
              <a:gd name="T65" fmla="*/ 68 h 88"/>
              <a:gd name="T66" fmla="*/ 68 w 88"/>
              <a:gd name="T67" fmla="*/ 52 h 88"/>
              <a:gd name="T68" fmla="*/ 84 w 88"/>
              <a:gd name="T69" fmla="*/ 68 h 88"/>
              <a:gd name="T70" fmla="*/ 68 w 88"/>
              <a:gd name="T71" fmla="*/ 8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8" h="88">
                <a:moveTo>
                  <a:pt x="68" y="48"/>
                </a:moveTo>
                <a:cubicBezTo>
                  <a:pt x="60" y="48"/>
                  <a:pt x="54" y="52"/>
                  <a:pt x="50" y="59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8"/>
                  <a:pt x="32" y="46"/>
                  <a:pt x="32" y="44"/>
                </a:cubicBezTo>
                <a:cubicBezTo>
                  <a:pt x="32" y="41"/>
                  <a:pt x="31" y="38"/>
                  <a:pt x="30" y="36"/>
                </a:cubicBezTo>
                <a:cubicBezTo>
                  <a:pt x="62" y="19"/>
                  <a:pt x="62" y="19"/>
                  <a:pt x="62" y="19"/>
                </a:cubicBezTo>
                <a:cubicBezTo>
                  <a:pt x="65" y="22"/>
                  <a:pt x="68" y="24"/>
                  <a:pt x="72" y="24"/>
                </a:cubicBezTo>
                <a:cubicBezTo>
                  <a:pt x="79" y="24"/>
                  <a:pt x="84" y="19"/>
                  <a:pt x="84" y="12"/>
                </a:cubicBezTo>
                <a:cubicBezTo>
                  <a:pt x="84" y="5"/>
                  <a:pt x="79" y="0"/>
                  <a:pt x="72" y="0"/>
                </a:cubicBezTo>
                <a:cubicBezTo>
                  <a:pt x="65" y="0"/>
                  <a:pt x="60" y="5"/>
                  <a:pt x="60" y="12"/>
                </a:cubicBezTo>
                <a:cubicBezTo>
                  <a:pt x="60" y="13"/>
                  <a:pt x="60" y="14"/>
                  <a:pt x="61" y="16"/>
                </a:cubicBezTo>
                <a:cubicBezTo>
                  <a:pt x="27" y="33"/>
                  <a:pt x="27" y="33"/>
                  <a:pt x="27" y="33"/>
                </a:cubicBezTo>
                <a:cubicBezTo>
                  <a:pt x="24" y="30"/>
                  <a:pt x="20" y="28"/>
                  <a:pt x="16" y="28"/>
                </a:cubicBezTo>
                <a:cubicBezTo>
                  <a:pt x="7" y="28"/>
                  <a:pt x="0" y="35"/>
                  <a:pt x="0" y="44"/>
                </a:cubicBezTo>
                <a:cubicBezTo>
                  <a:pt x="0" y="53"/>
                  <a:pt x="7" y="60"/>
                  <a:pt x="16" y="60"/>
                </a:cubicBezTo>
                <a:cubicBezTo>
                  <a:pt x="21" y="60"/>
                  <a:pt x="26" y="58"/>
                  <a:pt x="29" y="54"/>
                </a:cubicBezTo>
                <a:cubicBezTo>
                  <a:pt x="49" y="63"/>
                  <a:pt x="49" y="63"/>
                  <a:pt x="49" y="63"/>
                </a:cubicBezTo>
                <a:cubicBezTo>
                  <a:pt x="48" y="64"/>
                  <a:pt x="48" y="66"/>
                  <a:pt x="48" y="68"/>
                </a:cubicBezTo>
                <a:cubicBezTo>
                  <a:pt x="48" y="79"/>
                  <a:pt x="57" y="88"/>
                  <a:pt x="68" y="88"/>
                </a:cubicBezTo>
                <a:cubicBezTo>
                  <a:pt x="79" y="88"/>
                  <a:pt x="88" y="79"/>
                  <a:pt x="88" y="68"/>
                </a:cubicBezTo>
                <a:cubicBezTo>
                  <a:pt x="88" y="57"/>
                  <a:pt x="79" y="48"/>
                  <a:pt x="68" y="48"/>
                </a:cubicBezTo>
                <a:close/>
                <a:moveTo>
                  <a:pt x="72" y="4"/>
                </a:moveTo>
                <a:cubicBezTo>
                  <a:pt x="76" y="4"/>
                  <a:pt x="80" y="8"/>
                  <a:pt x="80" y="12"/>
                </a:cubicBezTo>
                <a:cubicBezTo>
                  <a:pt x="80" y="16"/>
                  <a:pt x="76" y="20"/>
                  <a:pt x="72" y="20"/>
                </a:cubicBezTo>
                <a:cubicBezTo>
                  <a:pt x="68" y="20"/>
                  <a:pt x="64" y="16"/>
                  <a:pt x="64" y="12"/>
                </a:cubicBezTo>
                <a:cubicBezTo>
                  <a:pt x="64" y="8"/>
                  <a:pt x="68" y="4"/>
                  <a:pt x="72" y="4"/>
                </a:cubicBezTo>
                <a:close/>
                <a:moveTo>
                  <a:pt x="16" y="56"/>
                </a:moveTo>
                <a:cubicBezTo>
                  <a:pt x="9" y="56"/>
                  <a:pt x="4" y="51"/>
                  <a:pt x="4" y="44"/>
                </a:cubicBezTo>
                <a:cubicBezTo>
                  <a:pt x="4" y="37"/>
                  <a:pt x="9" y="32"/>
                  <a:pt x="16" y="32"/>
                </a:cubicBezTo>
                <a:cubicBezTo>
                  <a:pt x="23" y="32"/>
                  <a:pt x="28" y="37"/>
                  <a:pt x="28" y="44"/>
                </a:cubicBezTo>
                <a:cubicBezTo>
                  <a:pt x="28" y="51"/>
                  <a:pt x="23" y="56"/>
                  <a:pt x="16" y="56"/>
                </a:cubicBezTo>
                <a:close/>
                <a:moveTo>
                  <a:pt x="68" y="84"/>
                </a:moveTo>
                <a:cubicBezTo>
                  <a:pt x="59" y="84"/>
                  <a:pt x="52" y="77"/>
                  <a:pt x="52" y="68"/>
                </a:cubicBezTo>
                <a:cubicBezTo>
                  <a:pt x="52" y="59"/>
                  <a:pt x="59" y="52"/>
                  <a:pt x="68" y="52"/>
                </a:cubicBezTo>
                <a:cubicBezTo>
                  <a:pt x="77" y="52"/>
                  <a:pt x="84" y="59"/>
                  <a:pt x="84" y="68"/>
                </a:cubicBezTo>
                <a:cubicBezTo>
                  <a:pt x="84" y="77"/>
                  <a:pt x="77" y="84"/>
                  <a:pt x="68" y="8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6983349" y="189782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6887065" y="161591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>
            <a:spLocks/>
          </p:cNvSpPr>
          <p:nvPr/>
        </p:nvSpPr>
        <p:spPr>
          <a:xfrm>
            <a:off x="6908729" y="3059375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6812445" y="2777462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6983349" y="4125870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6887065" y="384395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6983349" y="5204522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7" name="出自【趣你的PPT】(微信:qunideppt)：最优质的PPT资源库"/>
          <p:cNvSpPr txBox="1">
            <a:spLocks/>
          </p:cNvSpPr>
          <p:nvPr/>
        </p:nvSpPr>
        <p:spPr>
          <a:xfrm>
            <a:off x="6887065" y="4922609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082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4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529787" y="2549263"/>
            <a:ext cx="9132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3553428" y="3472593"/>
            <a:ext cx="5011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 txBox="1"/>
          <p:nvPr/>
        </p:nvSpPr>
        <p:spPr>
          <a:xfrm>
            <a:off x="1529787" y="3472593"/>
            <a:ext cx="913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医学报告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项目研究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健康培训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器械推广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3800031" y="4349688"/>
            <a:ext cx="459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更多精致模板尽在稻壳儿：趣你的</a:t>
            </a:r>
            <a:r>
              <a:rPr lang="en-US" altLang="zh-CN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529786" y="3734203"/>
            <a:ext cx="9132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 FOR YOUR WATCHING</a:t>
            </a:r>
            <a:endParaRPr lang="zh-CN" altLang="en-US" sz="11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416539" y="1162336"/>
            <a:ext cx="1358921" cy="1171484"/>
          </a:xfrm>
          <a:prstGeom prst="hexagon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5693752" y="1576837"/>
            <a:ext cx="822763" cy="342762"/>
            <a:chOff x="603250" y="1054101"/>
            <a:chExt cx="1951038" cy="812800"/>
          </a:xfrm>
          <a:solidFill>
            <a:schemeClr val="bg1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65375" y="1431926"/>
              <a:ext cx="188913" cy="407988"/>
            </a:xfrm>
            <a:custGeom>
              <a:avLst/>
              <a:gdLst>
                <a:gd name="T0" fmla="*/ 48 w 210"/>
                <a:gd name="T1" fmla="*/ 208 h 453"/>
                <a:gd name="T2" fmla="*/ 46 w 210"/>
                <a:gd name="T3" fmla="*/ 208 h 453"/>
                <a:gd name="T4" fmla="*/ 46 w 210"/>
                <a:gd name="T5" fmla="*/ 451 h 453"/>
                <a:gd name="T6" fmla="*/ 0 w 210"/>
                <a:gd name="T7" fmla="*/ 453 h 453"/>
                <a:gd name="T8" fmla="*/ 0 w 210"/>
                <a:gd name="T9" fmla="*/ 208 h 453"/>
                <a:gd name="T10" fmla="*/ 0 w 210"/>
                <a:gd name="T11" fmla="*/ 204 h 453"/>
                <a:gd name="T12" fmla="*/ 0 w 210"/>
                <a:gd name="T13" fmla="*/ 164 h 453"/>
                <a:gd name="T14" fmla="*/ 210 w 210"/>
                <a:gd name="T15" fmla="*/ 0 h 453"/>
                <a:gd name="T16" fmla="*/ 210 w 210"/>
                <a:gd name="T17" fmla="*/ 55 h 453"/>
                <a:gd name="T18" fmla="*/ 48 w 210"/>
                <a:gd name="T19" fmla="*/ 2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6975" y="1135063"/>
              <a:ext cx="71438" cy="231775"/>
            </a:xfrm>
            <a:custGeom>
              <a:avLst/>
              <a:gdLst>
                <a:gd name="T0" fmla="*/ 0 w 79"/>
                <a:gd name="T1" fmla="*/ 185 h 258"/>
                <a:gd name="T2" fmla="*/ 0 w 79"/>
                <a:gd name="T3" fmla="*/ 185 h 258"/>
                <a:gd name="T4" fmla="*/ 0 w 79"/>
                <a:gd name="T5" fmla="*/ 0 h 258"/>
                <a:gd name="T6" fmla="*/ 21 w 79"/>
                <a:gd name="T7" fmla="*/ 0 h 258"/>
                <a:gd name="T8" fmla="*/ 21 w 79"/>
                <a:gd name="T9" fmla="*/ 186 h 258"/>
                <a:gd name="T10" fmla="*/ 79 w 79"/>
                <a:gd name="T11" fmla="*/ 240 h 258"/>
                <a:gd name="T12" fmla="*/ 79 w 79"/>
                <a:gd name="T13" fmla="*/ 258 h 258"/>
                <a:gd name="T14" fmla="*/ 76 w 79"/>
                <a:gd name="T15" fmla="*/ 258 h 258"/>
                <a:gd name="T16" fmla="*/ 0 w 79"/>
                <a:gd name="T17" fmla="*/ 1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2038" y="1135063"/>
              <a:ext cx="69850" cy="231775"/>
            </a:xfrm>
            <a:custGeom>
              <a:avLst/>
              <a:gdLst>
                <a:gd name="T0" fmla="*/ 79 w 79"/>
                <a:gd name="T1" fmla="*/ 188 h 258"/>
                <a:gd name="T2" fmla="*/ 79 w 79"/>
                <a:gd name="T3" fmla="*/ 188 h 258"/>
                <a:gd name="T4" fmla="*/ 3 w 79"/>
                <a:gd name="T5" fmla="*/ 258 h 258"/>
                <a:gd name="T6" fmla="*/ 0 w 79"/>
                <a:gd name="T7" fmla="*/ 258 h 258"/>
                <a:gd name="T8" fmla="*/ 0 w 79"/>
                <a:gd name="T9" fmla="*/ 240 h 258"/>
                <a:gd name="T10" fmla="*/ 57 w 79"/>
                <a:gd name="T11" fmla="*/ 186 h 258"/>
                <a:gd name="T12" fmla="*/ 57 w 79"/>
                <a:gd name="T13" fmla="*/ 0 h 258"/>
                <a:gd name="T14" fmla="*/ 79 w 79"/>
                <a:gd name="T15" fmla="*/ 0 h 258"/>
                <a:gd name="T16" fmla="*/ 79 w 79"/>
                <a:gd name="T17" fmla="*/ 185 h 258"/>
                <a:gd name="T18" fmla="*/ 79 w 79"/>
                <a:gd name="T19" fmla="*/ 185 h 258"/>
                <a:gd name="T20" fmla="*/ 79 w 79"/>
                <a:gd name="T21" fmla="*/ 186 h 258"/>
                <a:gd name="T22" fmla="*/ 79 w 79"/>
                <a:gd name="T23" fmla="*/ 18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25638" y="1417638"/>
              <a:ext cx="430213" cy="449263"/>
            </a:xfrm>
            <a:custGeom>
              <a:avLst/>
              <a:gdLst>
                <a:gd name="T0" fmla="*/ 463 w 478"/>
                <a:gd name="T1" fmla="*/ 211 h 498"/>
                <a:gd name="T2" fmla="*/ 409 w 478"/>
                <a:gd name="T3" fmla="*/ 220 h 498"/>
                <a:gd name="T4" fmla="*/ 330 w 478"/>
                <a:gd name="T5" fmla="*/ 391 h 498"/>
                <a:gd name="T6" fmla="*/ 108 w 478"/>
                <a:gd name="T7" fmla="*/ 332 h 498"/>
                <a:gd name="T8" fmla="*/ 417 w 478"/>
                <a:gd name="T9" fmla="*/ 153 h 498"/>
                <a:gd name="T10" fmla="*/ 417 w 478"/>
                <a:gd name="T11" fmla="*/ 153 h 498"/>
                <a:gd name="T12" fmla="*/ 438 w 478"/>
                <a:gd name="T13" fmla="*/ 141 h 498"/>
                <a:gd name="T14" fmla="*/ 437 w 478"/>
                <a:gd name="T15" fmla="*/ 140 h 498"/>
                <a:gd name="T16" fmla="*/ 140 w 478"/>
                <a:gd name="T17" fmla="*/ 60 h 498"/>
                <a:gd name="T18" fmla="*/ 60 w 478"/>
                <a:gd name="T19" fmla="*/ 358 h 498"/>
                <a:gd name="T20" fmla="*/ 357 w 478"/>
                <a:gd name="T21" fmla="*/ 437 h 498"/>
                <a:gd name="T22" fmla="*/ 463 w 478"/>
                <a:gd name="T23" fmla="*/ 211 h 498"/>
                <a:gd name="T24" fmla="*/ 87 w 478"/>
                <a:gd name="T25" fmla="*/ 274 h 498"/>
                <a:gd name="T26" fmla="*/ 167 w 478"/>
                <a:gd name="T27" fmla="*/ 108 h 498"/>
                <a:gd name="T28" fmla="*/ 350 w 478"/>
                <a:gd name="T29" fmla="*/ 122 h 498"/>
                <a:gd name="T30" fmla="*/ 87 w 478"/>
                <a:gd name="T31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3275" y="1250951"/>
              <a:ext cx="225425" cy="115888"/>
            </a:xfrm>
            <a:custGeom>
              <a:avLst/>
              <a:gdLst>
                <a:gd name="T0" fmla="*/ 172 w 251"/>
                <a:gd name="T1" fmla="*/ 58 h 128"/>
                <a:gd name="T2" fmla="*/ 172 w 251"/>
                <a:gd name="T3" fmla="*/ 58 h 128"/>
                <a:gd name="T4" fmla="*/ 172 w 251"/>
                <a:gd name="T5" fmla="*/ 56 h 128"/>
                <a:gd name="T6" fmla="*/ 172 w 251"/>
                <a:gd name="T7" fmla="*/ 55 h 128"/>
                <a:gd name="T8" fmla="*/ 172 w 251"/>
                <a:gd name="T9" fmla="*/ 55 h 128"/>
                <a:gd name="T10" fmla="*/ 172 w 251"/>
                <a:gd name="T11" fmla="*/ 22 h 128"/>
                <a:gd name="T12" fmla="*/ 79 w 251"/>
                <a:gd name="T13" fmla="*/ 22 h 128"/>
                <a:gd name="T14" fmla="*/ 79 w 251"/>
                <a:gd name="T15" fmla="*/ 55 h 128"/>
                <a:gd name="T16" fmla="*/ 79 w 251"/>
                <a:gd name="T17" fmla="*/ 55 h 128"/>
                <a:gd name="T18" fmla="*/ 79 w 251"/>
                <a:gd name="T19" fmla="*/ 56 h 128"/>
                <a:gd name="T20" fmla="*/ 79 w 251"/>
                <a:gd name="T21" fmla="*/ 58 h 128"/>
                <a:gd name="T22" fmla="*/ 79 w 251"/>
                <a:gd name="T23" fmla="*/ 58 h 128"/>
                <a:gd name="T24" fmla="*/ 3 w 251"/>
                <a:gd name="T25" fmla="*/ 128 h 128"/>
                <a:gd name="T26" fmla="*/ 0 w 251"/>
                <a:gd name="T27" fmla="*/ 128 h 128"/>
                <a:gd name="T28" fmla="*/ 0 w 251"/>
                <a:gd name="T29" fmla="*/ 110 h 128"/>
                <a:gd name="T30" fmla="*/ 57 w 251"/>
                <a:gd name="T31" fmla="*/ 56 h 128"/>
                <a:gd name="T32" fmla="*/ 57 w 251"/>
                <a:gd name="T33" fmla="*/ 22 h 128"/>
                <a:gd name="T34" fmla="*/ 57 w 251"/>
                <a:gd name="T35" fmla="*/ 0 h 128"/>
                <a:gd name="T36" fmla="*/ 79 w 251"/>
                <a:gd name="T37" fmla="*/ 0 h 128"/>
                <a:gd name="T38" fmla="*/ 172 w 251"/>
                <a:gd name="T39" fmla="*/ 0 h 128"/>
                <a:gd name="T40" fmla="*/ 179 w 251"/>
                <a:gd name="T41" fmla="*/ 0 h 128"/>
                <a:gd name="T42" fmla="*/ 194 w 251"/>
                <a:gd name="T43" fmla="*/ 0 h 128"/>
                <a:gd name="T44" fmla="*/ 194 w 251"/>
                <a:gd name="T45" fmla="*/ 56 h 128"/>
                <a:gd name="T46" fmla="*/ 251 w 251"/>
                <a:gd name="T47" fmla="*/ 110 h 128"/>
                <a:gd name="T48" fmla="*/ 251 w 251"/>
                <a:gd name="T49" fmla="*/ 128 h 128"/>
                <a:gd name="T50" fmla="*/ 248 w 251"/>
                <a:gd name="T51" fmla="*/ 128 h 128"/>
                <a:gd name="T52" fmla="*/ 172 w 251"/>
                <a:gd name="T53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9625" y="1212851"/>
              <a:ext cx="212725" cy="31750"/>
            </a:xfrm>
            <a:custGeom>
              <a:avLst/>
              <a:gdLst>
                <a:gd name="T0" fmla="*/ 122 w 134"/>
                <a:gd name="T1" fmla="*/ 12 h 20"/>
                <a:gd name="T2" fmla="*/ 12 w 134"/>
                <a:gd name="T3" fmla="*/ 12 h 20"/>
                <a:gd name="T4" fmla="*/ 12 w 134"/>
                <a:gd name="T5" fmla="*/ 20 h 20"/>
                <a:gd name="T6" fmla="*/ 0 w 134"/>
                <a:gd name="T7" fmla="*/ 20 h 20"/>
                <a:gd name="T8" fmla="*/ 0 w 134"/>
                <a:gd name="T9" fmla="*/ 12 h 20"/>
                <a:gd name="T10" fmla="*/ 0 w 134"/>
                <a:gd name="T11" fmla="*/ 0 h 20"/>
                <a:gd name="T12" fmla="*/ 12 w 134"/>
                <a:gd name="T13" fmla="*/ 0 h 20"/>
                <a:gd name="T14" fmla="*/ 122 w 134"/>
                <a:gd name="T15" fmla="*/ 0 h 20"/>
                <a:gd name="T16" fmla="*/ 134 w 134"/>
                <a:gd name="T17" fmla="*/ 0 h 20"/>
                <a:gd name="T18" fmla="*/ 134 w 134"/>
                <a:gd name="T19" fmla="*/ 12 h 20"/>
                <a:gd name="T20" fmla="*/ 134 w 134"/>
                <a:gd name="T21" fmla="*/ 20 h 20"/>
                <a:gd name="T22" fmla="*/ 122 w 134"/>
                <a:gd name="T23" fmla="*/ 20 h 20"/>
                <a:gd name="T24" fmla="*/ 122 w 134"/>
                <a:gd name="T2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20">
                  <a:moveTo>
                    <a:pt x="122" y="12"/>
                  </a:moveTo>
                  <a:lnTo>
                    <a:pt x="12" y="12"/>
                  </a:lnTo>
                  <a:lnTo>
                    <a:pt x="12" y="2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34" y="12"/>
                  </a:lnTo>
                  <a:lnTo>
                    <a:pt x="134" y="20"/>
                  </a:lnTo>
                  <a:lnTo>
                    <a:pt x="122" y="20"/>
                  </a:lnTo>
                  <a:lnTo>
                    <a:pt x="1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5975" y="1109663"/>
              <a:ext cx="200025" cy="90488"/>
            </a:xfrm>
            <a:custGeom>
              <a:avLst/>
              <a:gdLst>
                <a:gd name="T0" fmla="*/ 69 w 126"/>
                <a:gd name="T1" fmla="*/ 45 h 57"/>
                <a:gd name="T2" fmla="*/ 106 w 126"/>
                <a:gd name="T3" fmla="*/ 45 h 57"/>
                <a:gd name="T4" fmla="*/ 106 w 126"/>
                <a:gd name="T5" fmla="*/ 57 h 57"/>
                <a:gd name="T6" fmla="*/ 21 w 126"/>
                <a:gd name="T7" fmla="*/ 57 h 57"/>
                <a:gd name="T8" fmla="*/ 21 w 126"/>
                <a:gd name="T9" fmla="*/ 45 h 57"/>
                <a:gd name="T10" fmla="*/ 57 w 126"/>
                <a:gd name="T11" fmla="*/ 45 h 57"/>
                <a:gd name="T12" fmla="*/ 57 w 126"/>
                <a:gd name="T13" fmla="*/ 32 h 57"/>
                <a:gd name="T14" fmla="*/ 0 w 126"/>
                <a:gd name="T15" fmla="*/ 32 h 57"/>
                <a:gd name="T16" fmla="*/ 0 w 126"/>
                <a:gd name="T17" fmla="*/ 20 h 57"/>
                <a:gd name="T18" fmla="*/ 57 w 126"/>
                <a:gd name="T19" fmla="*/ 20 h 57"/>
                <a:gd name="T20" fmla="*/ 57 w 126"/>
                <a:gd name="T21" fmla="*/ 0 h 57"/>
                <a:gd name="T22" fmla="*/ 69 w 126"/>
                <a:gd name="T23" fmla="*/ 0 h 57"/>
                <a:gd name="T24" fmla="*/ 69 w 126"/>
                <a:gd name="T25" fmla="*/ 20 h 57"/>
                <a:gd name="T26" fmla="*/ 126 w 126"/>
                <a:gd name="T27" fmla="*/ 20 h 57"/>
                <a:gd name="T28" fmla="*/ 126 w 126"/>
                <a:gd name="T29" fmla="*/ 32 h 57"/>
                <a:gd name="T30" fmla="*/ 69 w 126"/>
                <a:gd name="T31" fmla="*/ 32 h 57"/>
                <a:gd name="T32" fmla="*/ 69 w 126"/>
                <a:gd name="T33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57">
                  <a:moveTo>
                    <a:pt x="69" y="45"/>
                  </a:moveTo>
                  <a:lnTo>
                    <a:pt x="106" y="45"/>
                  </a:lnTo>
                  <a:lnTo>
                    <a:pt x="106" y="57"/>
                  </a:lnTo>
                  <a:lnTo>
                    <a:pt x="21" y="57"/>
                  </a:lnTo>
                  <a:lnTo>
                    <a:pt x="21" y="45"/>
                  </a:lnTo>
                  <a:lnTo>
                    <a:pt x="57" y="45"/>
                  </a:lnTo>
                  <a:lnTo>
                    <a:pt x="57" y="32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69" y="20"/>
                  </a:lnTo>
                  <a:lnTo>
                    <a:pt x="126" y="20"/>
                  </a:lnTo>
                  <a:lnTo>
                    <a:pt x="126" y="32"/>
                  </a:lnTo>
                  <a:lnTo>
                    <a:pt x="69" y="32"/>
                  </a:lnTo>
                  <a:lnTo>
                    <a:pt x="6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2300" y="1219201"/>
              <a:ext cx="142875" cy="149225"/>
            </a:xfrm>
            <a:custGeom>
              <a:avLst/>
              <a:gdLst>
                <a:gd name="T0" fmla="*/ 12 w 90"/>
                <a:gd name="T1" fmla="*/ 94 h 94"/>
                <a:gd name="T2" fmla="*/ 0 w 90"/>
                <a:gd name="T3" fmla="*/ 94 h 94"/>
                <a:gd name="T4" fmla="*/ 0 w 90"/>
                <a:gd name="T5" fmla="*/ 82 h 94"/>
                <a:gd name="T6" fmla="*/ 0 w 90"/>
                <a:gd name="T7" fmla="*/ 8 h 94"/>
                <a:gd name="T8" fmla="*/ 11 w 90"/>
                <a:gd name="T9" fmla="*/ 8 h 94"/>
                <a:gd name="T10" fmla="*/ 25 w 90"/>
                <a:gd name="T11" fmla="*/ 0 h 94"/>
                <a:gd name="T12" fmla="*/ 31 w 90"/>
                <a:gd name="T13" fmla="*/ 11 h 94"/>
                <a:gd name="T14" fmla="*/ 12 w 90"/>
                <a:gd name="T15" fmla="*/ 22 h 94"/>
                <a:gd name="T16" fmla="*/ 12 w 90"/>
                <a:gd name="T17" fmla="*/ 45 h 94"/>
                <a:gd name="T18" fmla="*/ 37 w 90"/>
                <a:gd name="T19" fmla="*/ 45 h 94"/>
                <a:gd name="T20" fmla="*/ 37 w 90"/>
                <a:gd name="T21" fmla="*/ 57 h 94"/>
                <a:gd name="T22" fmla="*/ 12 w 90"/>
                <a:gd name="T23" fmla="*/ 57 h 94"/>
                <a:gd name="T24" fmla="*/ 12 w 90"/>
                <a:gd name="T25" fmla="*/ 82 h 94"/>
                <a:gd name="T26" fmla="*/ 77 w 90"/>
                <a:gd name="T27" fmla="*/ 82 h 94"/>
                <a:gd name="T28" fmla="*/ 77 w 90"/>
                <a:gd name="T29" fmla="*/ 57 h 94"/>
                <a:gd name="T30" fmla="*/ 53 w 90"/>
                <a:gd name="T31" fmla="*/ 57 h 94"/>
                <a:gd name="T32" fmla="*/ 53 w 90"/>
                <a:gd name="T33" fmla="*/ 45 h 94"/>
                <a:gd name="T34" fmla="*/ 77 w 90"/>
                <a:gd name="T35" fmla="*/ 45 h 94"/>
                <a:gd name="T36" fmla="*/ 77 w 90"/>
                <a:gd name="T37" fmla="*/ 20 h 94"/>
                <a:gd name="T38" fmla="*/ 53 w 90"/>
                <a:gd name="T39" fmla="*/ 20 h 94"/>
                <a:gd name="T40" fmla="*/ 53 w 90"/>
                <a:gd name="T41" fmla="*/ 8 h 94"/>
                <a:gd name="T42" fmla="*/ 77 w 90"/>
                <a:gd name="T43" fmla="*/ 8 h 94"/>
                <a:gd name="T44" fmla="*/ 90 w 90"/>
                <a:gd name="T45" fmla="*/ 8 h 94"/>
                <a:gd name="T46" fmla="*/ 90 w 90"/>
                <a:gd name="T47" fmla="*/ 94 h 94"/>
                <a:gd name="T48" fmla="*/ 77 w 90"/>
                <a:gd name="T49" fmla="*/ 94 h 94"/>
                <a:gd name="T50" fmla="*/ 12 w 90"/>
                <a:gd name="T5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4">
                  <a:moveTo>
                    <a:pt x="12" y="94"/>
                  </a:moveTo>
                  <a:lnTo>
                    <a:pt x="0" y="94"/>
                  </a:lnTo>
                  <a:lnTo>
                    <a:pt x="0" y="82"/>
                  </a:lnTo>
                  <a:lnTo>
                    <a:pt x="0" y="8"/>
                  </a:lnTo>
                  <a:lnTo>
                    <a:pt x="11" y="8"/>
                  </a:lnTo>
                  <a:lnTo>
                    <a:pt x="25" y="0"/>
                  </a:lnTo>
                  <a:lnTo>
                    <a:pt x="31" y="11"/>
                  </a:lnTo>
                  <a:lnTo>
                    <a:pt x="12" y="22"/>
                  </a:lnTo>
                  <a:lnTo>
                    <a:pt x="12" y="45"/>
                  </a:lnTo>
                  <a:lnTo>
                    <a:pt x="37" y="45"/>
                  </a:lnTo>
                  <a:lnTo>
                    <a:pt x="37" y="57"/>
                  </a:lnTo>
                  <a:lnTo>
                    <a:pt x="12" y="57"/>
                  </a:lnTo>
                  <a:lnTo>
                    <a:pt x="12" y="82"/>
                  </a:lnTo>
                  <a:lnTo>
                    <a:pt x="77" y="82"/>
                  </a:lnTo>
                  <a:lnTo>
                    <a:pt x="77" y="57"/>
                  </a:lnTo>
                  <a:lnTo>
                    <a:pt x="53" y="57"/>
                  </a:lnTo>
                  <a:lnTo>
                    <a:pt x="53" y="45"/>
                  </a:lnTo>
                  <a:lnTo>
                    <a:pt x="77" y="45"/>
                  </a:lnTo>
                  <a:lnTo>
                    <a:pt x="77" y="20"/>
                  </a:lnTo>
                  <a:lnTo>
                    <a:pt x="53" y="20"/>
                  </a:lnTo>
                  <a:lnTo>
                    <a:pt x="53" y="8"/>
                  </a:lnTo>
                  <a:lnTo>
                    <a:pt x="77" y="8"/>
                  </a:lnTo>
                  <a:lnTo>
                    <a:pt x="90" y="8"/>
                  </a:lnTo>
                  <a:lnTo>
                    <a:pt x="90" y="94"/>
                  </a:lnTo>
                  <a:lnTo>
                    <a:pt x="77" y="94"/>
                  </a:lnTo>
                  <a:lnTo>
                    <a:pt x="12" y="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95488" y="1165226"/>
              <a:ext cx="39688" cy="46038"/>
            </a:xfrm>
            <a:custGeom>
              <a:avLst/>
              <a:gdLst>
                <a:gd name="T0" fmla="*/ 0 w 25"/>
                <a:gd name="T1" fmla="*/ 23 h 29"/>
                <a:gd name="T2" fmla="*/ 14 w 25"/>
                <a:gd name="T3" fmla="*/ 0 h 29"/>
                <a:gd name="T4" fmla="*/ 25 w 25"/>
                <a:gd name="T5" fmla="*/ 6 h 29"/>
                <a:gd name="T6" fmla="*/ 10 w 25"/>
                <a:gd name="T7" fmla="*/ 29 h 29"/>
                <a:gd name="T8" fmla="*/ 0 w 25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0" y="23"/>
                  </a:moveTo>
                  <a:lnTo>
                    <a:pt x="14" y="0"/>
                  </a:lnTo>
                  <a:lnTo>
                    <a:pt x="25" y="6"/>
                  </a:lnTo>
                  <a:lnTo>
                    <a:pt x="10" y="29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38338" y="1158876"/>
              <a:ext cx="39688" cy="46038"/>
            </a:xfrm>
            <a:custGeom>
              <a:avLst/>
              <a:gdLst>
                <a:gd name="T0" fmla="*/ 25 w 25"/>
                <a:gd name="T1" fmla="*/ 23 h 29"/>
                <a:gd name="T2" fmla="*/ 14 w 25"/>
                <a:gd name="T3" fmla="*/ 29 h 29"/>
                <a:gd name="T4" fmla="*/ 0 w 25"/>
                <a:gd name="T5" fmla="*/ 6 h 29"/>
                <a:gd name="T6" fmla="*/ 10 w 25"/>
                <a:gd name="T7" fmla="*/ 0 h 29"/>
                <a:gd name="T8" fmla="*/ 25 w 25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5" y="23"/>
                  </a:moveTo>
                  <a:lnTo>
                    <a:pt x="14" y="29"/>
                  </a:lnTo>
                  <a:lnTo>
                    <a:pt x="0" y="6"/>
                  </a:lnTo>
                  <a:lnTo>
                    <a:pt x="10" y="0"/>
                  </a:lnTo>
                  <a:lnTo>
                    <a:pt x="25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8650" y="1165226"/>
              <a:ext cx="39688" cy="46038"/>
            </a:xfrm>
            <a:custGeom>
              <a:avLst/>
              <a:gdLst>
                <a:gd name="T0" fmla="*/ 0 w 25"/>
                <a:gd name="T1" fmla="*/ 6 h 29"/>
                <a:gd name="T2" fmla="*/ 11 w 25"/>
                <a:gd name="T3" fmla="*/ 0 h 29"/>
                <a:gd name="T4" fmla="*/ 25 w 25"/>
                <a:gd name="T5" fmla="*/ 23 h 29"/>
                <a:gd name="T6" fmla="*/ 15 w 25"/>
                <a:gd name="T7" fmla="*/ 29 h 29"/>
                <a:gd name="T8" fmla="*/ 0 w 25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0" y="6"/>
                  </a:moveTo>
                  <a:lnTo>
                    <a:pt x="11" y="0"/>
                  </a:lnTo>
                  <a:lnTo>
                    <a:pt x="25" y="23"/>
                  </a:lnTo>
                  <a:lnTo>
                    <a:pt x="15" y="29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2300" y="1109663"/>
              <a:ext cx="134938" cy="46038"/>
            </a:xfrm>
            <a:custGeom>
              <a:avLst/>
              <a:gdLst>
                <a:gd name="T0" fmla="*/ 0 w 85"/>
                <a:gd name="T1" fmla="*/ 17 h 29"/>
                <a:gd name="T2" fmla="*/ 82 w 85"/>
                <a:gd name="T3" fmla="*/ 0 h 29"/>
                <a:gd name="T4" fmla="*/ 85 w 85"/>
                <a:gd name="T5" fmla="*/ 11 h 29"/>
                <a:gd name="T6" fmla="*/ 3 w 85"/>
                <a:gd name="T7" fmla="*/ 29 h 29"/>
                <a:gd name="T8" fmla="*/ 0 w 85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9">
                  <a:moveTo>
                    <a:pt x="0" y="17"/>
                  </a:moveTo>
                  <a:lnTo>
                    <a:pt x="82" y="0"/>
                  </a:lnTo>
                  <a:lnTo>
                    <a:pt x="85" y="11"/>
                  </a:lnTo>
                  <a:lnTo>
                    <a:pt x="3" y="29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68475" y="1160463"/>
              <a:ext cx="117475" cy="207963"/>
            </a:xfrm>
            <a:custGeom>
              <a:avLst/>
              <a:gdLst>
                <a:gd name="T0" fmla="*/ 46 w 74"/>
                <a:gd name="T1" fmla="*/ 49 h 131"/>
                <a:gd name="T2" fmla="*/ 48 w 74"/>
                <a:gd name="T3" fmla="*/ 48 h 131"/>
                <a:gd name="T4" fmla="*/ 71 w 74"/>
                <a:gd name="T5" fmla="*/ 88 h 131"/>
                <a:gd name="T6" fmla="*/ 60 w 74"/>
                <a:gd name="T7" fmla="*/ 94 h 131"/>
                <a:gd name="T8" fmla="*/ 46 w 74"/>
                <a:gd name="T9" fmla="*/ 68 h 131"/>
                <a:gd name="T10" fmla="*/ 46 w 74"/>
                <a:gd name="T11" fmla="*/ 131 h 131"/>
                <a:gd name="T12" fmla="*/ 33 w 74"/>
                <a:gd name="T13" fmla="*/ 131 h 131"/>
                <a:gd name="T14" fmla="*/ 33 w 74"/>
                <a:gd name="T15" fmla="*/ 59 h 131"/>
                <a:gd name="T16" fmla="*/ 11 w 74"/>
                <a:gd name="T17" fmla="*/ 98 h 131"/>
                <a:gd name="T18" fmla="*/ 0 w 74"/>
                <a:gd name="T19" fmla="*/ 91 h 131"/>
                <a:gd name="T20" fmla="*/ 33 w 74"/>
                <a:gd name="T21" fmla="*/ 34 h 131"/>
                <a:gd name="T22" fmla="*/ 33 w 74"/>
                <a:gd name="T23" fmla="*/ 25 h 131"/>
                <a:gd name="T24" fmla="*/ 5 w 74"/>
                <a:gd name="T25" fmla="*/ 25 h 131"/>
                <a:gd name="T26" fmla="*/ 5 w 74"/>
                <a:gd name="T27" fmla="*/ 13 h 131"/>
                <a:gd name="T28" fmla="*/ 33 w 74"/>
                <a:gd name="T29" fmla="*/ 13 h 131"/>
                <a:gd name="T30" fmla="*/ 33 w 74"/>
                <a:gd name="T31" fmla="*/ 0 h 131"/>
                <a:gd name="T32" fmla="*/ 46 w 74"/>
                <a:gd name="T33" fmla="*/ 0 h 131"/>
                <a:gd name="T34" fmla="*/ 46 w 74"/>
                <a:gd name="T35" fmla="*/ 13 h 131"/>
                <a:gd name="T36" fmla="*/ 74 w 74"/>
                <a:gd name="T37" fmla="*/ 13 h 131"/>
                <a:gd name="T38" fmla="*/ 74 w 74"/>
                <a:gd name="T39" fmla="*/ 25 h 131"/>
                <a:gd name="T40" fmla="*/ 46 w 74"/>
                <a:gd name="T41" fmla="*/ 25 h 131"/>
                <a:gd name="T42" fmla="*/ 46 w 74"/>
                <a:gd name="T43" fmla="*/ 4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131">
                  <a:moveTo>
                    <a:pt x="46" y="49"/>
                  </a:moveTo>
                  <a:lnTo>
                    <a:pt x="48" y="48"/>
                  </a:lnTo>
                  <a:lnTo>
                    <a:pt x="71" y="88"/>
                  </a:lnTo>
                  <a:lnTo>
                    <a:pt x="60" y="94"/>
                  </a:lnTo>
                  <a:lnTo>
                    <a:pt x="46" y="68"/>
                  </a:lnTo>
                  <a:lnTo>
                    <a:pt x="46" y="131"/>
                  </a:lnTo>
                  <a:lnTo>
                    <a:pt x="33" y="131"/>
                  </a:lnTo>
                  <a:lnTo>
                    <a:pt x="33" y="59"/>
                  </a:lnTo>
                  <a:lnTo>
                    <a:pt x="11" y="98"/>
                  </a:lnTo>
                  <a:lnTo>
                    <a:pt x="0" y="91"/>
                  </a:lnTo>
                  <a:lnTo>
                    <a:pt x="33" y="34"/>
                  </a:lnTo>
                  <a:lnTo>
                    <a:pt x="33" y="25"/>
                  </a:lnTo>
                  <a:lnTo>
                    <a:pt x="5" y="25"/>
                  </a:lnTo>
                  <a:lnTo>
                    <a:pt x="5" y="13"/>
                  </a:lnTo>
                  <a:lnTo>
                    <a:pt x="33" y="1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13"/>
                  </a:lnTo>
                  <a:lnTo>
                    <a:pt x="74" y="13"/>
                  </a:lnTo>
                  <a:lnTo>
                    <a:pt x="74" y="25"/>
                  </a:lnTo>
                  <a:lnTo>
                    <a:pt x="46" y="25"/>
                  </a:lnTo>
                  <a:lnTo>
                    <a:pt x="46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4825" y="1111251"/>
              <a:ext cx="103188" cy="44450"/>
            </a:xfrm>
            <a:custGeom>
              <a:avLst/>
              <a:gdLst>
                <a:gd name="T0" fmla="*/ 0 w 65"/>
                <a:gd name="T1" fmla="*/ 16 h 28"/>
                <a:gd name="T2" fmla="*/ 62 w 65"/>
                <a:gd name="T3" fmla="*/ 0 h 28"/>
                <a:gd name="T4" fmla="*/ 65 w 65"/>
                <a:gd name="T5" fmla="*/ 11 h 28"/>
                <a:gd name="T6" fmla="*/ 4 w 65"/>
                <a:gd name="T7" fmla="*/ 28 h 28"/>
                <a:gd name="T8" fmla="*/ 0 w 65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8">
                  <a:moveTo>
                    <a:pt x="0" y="16"/>
                  </a:moveTo>
                  <a:lnTo>
                    <a:pt x="62" y="0"/>
                  </a:lnTo>
                  <a:lnTo>
                    <a:pt x="65" y="11"/>
                  </a:lnTo>
                  <a:lnTo>
                    <a:pt x="4" y="28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81113" y="1446213"/>
              <a:ext cx="698500" cy="392113"/>
            </a:xfrm>
            <a:custGeom>
              <a:avLst/>
              <a:gdLst>
                <a:gd name="T0" fmla="*/ 740 w 776"/>
                <a:gd name="T1" fmla="*/ 336 h 436"/>
                <a:gd name="T2" fmla="*/ 626 w 776"/>
                <a:gd name="T3" fmla="*/ 383 h 436"/>
                <a:gd name="T4" fmla="*/ 462 w 776"/>
                <a:gd name="T5" fmla="*/ 218 h 436"/>
                <a:gd name="T6" fmla="*/ 626 w 776"/>
                <a:gd name="T7" fmla="*/ 54 h 436"/>
                <a:gd name="T8" fmla="*/ 738 w 776"/>
                <a:gd name="T9" fmla="*/ 99 h 436"/>
                <a:gd name="T10" fmla="*/ 774 w 776"/>
                <a:gd name="T11" fmla="*/ 58 h 436"/>
                <a:gd name="T12" fmla="*/ 626 w 776"/>
                <a:gd name="T13" fmla="*/ 0 h 436"/>
                <a:gd name="T14" fmla="*/ 422 w 776"/>
                <a:gd name="T15" fmla="*/ 141 h 436"/>
                <a:gd name="T16" fmla="*/ 218 w 776"/>
                <a:gd name="T17" fmla="*/ 0 h 436"/>
                <a:gd name="T18" fmla="*/ 0 w 776"/>
                <a:gd name="T19" fmla="*/ 218 h 436"/>
                <a:gd name="T20" fmla="*/ 218 w 776"/>
                <a:gd name="T21" fmla="*/ 436 h 436"/>
                <a:gd name="T22" fmla="*/ 422 w 776"/>
                <a:gd name="T23" fmla="*/ 294 h 436"/>
                <a:gd name="T24" fmla="*/ 626 w 776"/>
                <a:gd name="T25" fmla="*/ 436 h 436"/>
                <a:gd name="T26" fmla="*/ 776 w 776"/>
                <a:gd name="T27" fmla="*/ 375 h 436"/>
                <a:gd name="T28" fmla="*/ 740 w 776"/>
                <a:gd name="T29" fmla="*/ 336 h 436"/>
                <a:gd name="T30" fmla="*/ 218 w 776"/>
                <a:gd name="T31" fmla="*/ 382 h 436"/>
                <a:gd name="T32" fmla="*/ 55 w 776"/>
                <a:gd name="T33" fmla="*/ 219 h 436"/>
                <a:gd name="T34" fmla="*/ 218 w 776"/>
                <a:gd name="T35" fmla="*/ 55 h 436"/>
                <a:gd name="T36" fmla="*/ 381 w 776"/>
                <a:gd name="T37" fmla="*/ 219 h 436"/>
                <a:gd name="T38" fmla="*/ 218 w 776"/>
                <a:gd name="T39" fmla="*/ 38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250" y="1054101"/>
              <a:ext cx="679450" cy="800100"/>
            </a:xfrm>
            <a:custGeom>
              <a:avLst/>
              <a:gdLst>
                <a:gd name="T0" fmla="*/ 313 w 756"/>
                <a:gd name="T1" fmla="*/ 0 h 888"/>
                <a:gd name="T2" fmla="*/ 296 w 756"/>
                <a:gd name="T3" fmla="*/ 1 h 888"/>
                <a:gd name="T4" fmla="*/ 296 w 756"/>
                <a:gd name="T5" fmla="*/ 0 h 888"/>
                <a:gd name="T6" fmla="*/ 0 w 756"/>
                <a:gd name="T7" fmla="*/ 0 h 888"/>
                <a:gd name="T8" fmla="*/ 0 w 756"/>
                <a:gd name="T9" fmla="*/ 888 h 888"/>
                <a:gd name="T10" fmla="*/ 296 w 756"/>
                <a:gd name="T11" fmla="*/ 888 h 888"/>
                <a:gd name="T12" fmla="*/ 296 w 756"/>
                <a:gd name="T13" fmla="*/ 888 h 888"/>
                <a:gd name="T14" fmla="*/ 311 w 756"/>
                <a:gd name="T15" fmla="*/ 888 h 888"/>
                <a:gd name="T16" fmla="*/ 756 w 756"/>
                <a:gd name="T17" fmla="*/ 442 h 888"/>
                <a:gd name="T18" fmla="*/ 313 w 756"/>
                <a:gd name="T19" fmla="*/ 0 h 888"/>
                <a:gd name="T20" fmla="*/ 257 w 756"/>
                <a:gd name="T21" fmla="*/ 326 h 888"/>
                <a:gd name="T22" fmla="*/ 349 w 756"/>
                <a:gd name="T23" fmla="*/ 92 h 888"/>
                <a:gd name="T24" fmla="*/ 411 w 756"/>
                <a:gd name="T25" fmla="*/ 341 h 888"/>
                <a:gd name="T26" fmla="*/ 317 w 756"/>
                <a:gd name="T27" fmla="*/ 578 h 888"/>
                <a:gd name="T28" fmla="*/ 257 w 756"/>
                <a:gd name="T29" fmla="*/ 326 h 888"/>
                <a:gd name="T30" fmla="*/ 234 w 756"/>
                <a:gd name="T31" fmla="*/ 790 h 888"/>
                <a:gd name="T32" fmla="*/ 118 w 756"/>
                <a:gd name="T33" fmla="*/ 558 h 888"/>
                <a:gd name="T34" fmla="*/ 212 w 756"/>
                <a:gd name="T35" fmla="*/ 279 h 888"/>
                <a:gd name="T36" fmla="*/ 273 w 756"/>
                <a:gd name="T37" fmla="*/ 573 h 888"/>
                <a:gd name="T38" fmla="*/ 278 w 756"/>
                <a:gd name="T39" fmla="*/ 667 h 888"/>
                <a:gd name="T40" fmla="*/ 234 w 756"/>
                <a:gd name="T41" fmla="*/ 790 h 888"/>
                <a:gd name="T42" fmla="*/ 505 w 756"/>
                <a:gd name="T43" fmla="*/ 664 h 888"/>
                <a:gd name="T44" fmla="*/ 278 w 756"/>
                <a:gd name="T45" fmla="*/ 789 h 888"/>
                <a:gd name="T46" fmla="*/ 395 w 756"/>
                <a:gd name="T47" fmla="*/ 559 h 888"/>
                <a:gd name="T48" fmla="*/ 616 w 756"/>
                <a:gd name="T49" fmla="*/ 426 h 888"/>
                <a:gd name="T50" fmla="*/ 505 w 756"/>
                <a:gd name="T51" fmla="*/ 66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1185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44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0" y="0"/>
            <a:ext cx="12192000" cy="4337222"/>
          </a:xfrm>
          <a:prstGeom prst="rect">
            <a:avLst/>
          </a:prstGeom>
          <a:solidFill>
            <a:srgbClr val="7AC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4156702" y="840953"/>
            <a:ext cx="7113213" cy="629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spcBef>
                <a:spcPts val="750"/>
              </a:spcBef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医疗健康系统项目研究汇报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4194432" y="1361515"/>
            <a:ext cx="7308850" cy="338554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5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PLEASE ADD YOUR TITLE HERE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7374702" y="2343269"/>
            <a:ext cx="720966" cy="720966"/>
          </a:xfrm>
          <a:prstGeom prst="roundRect">
            <a:avLst/>
          </a:prstGeom>
          <a:noFill/>
          <a:ln w="38100">
            <a:solidFill>
              <a:srgbClr val="2FA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7529578" y="2524068"/>
            <a:ext cx="440002" cy="386262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9853601" y="2343269"/>
            <a:ext cx="720966" cy="720966"/>
          </a:xfrm>
          <a:prstGeom prst="roundRect">
            <a:avLst/>
          </a:prstGeom>
          <a:noFill/>
          <a:ln w="38100">
            <a:solidFill>
              <a:srgbClr val="2FA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82951" y="2489594"/>
            <a:ext cx="252474" cy="446902"/>
          </a:xfrm>
          <a:custGeom>
            <a:avLst/>
            <a:gdLst>
              <a:gd name="T0" fmla="*/ 66 w 73"/>
              <a:gd name="T1" fmla="*/ 105 h 129"/>
              <a:gd name="T2" fmla="*/ 7 w 73"/>
              <a:gd name="T3" fmla="*/ 105 h 129"/>
              <a:gd name="T4" fmla="*/ 7 w 73"/>
              <a:gd name="T5" fmla="*/ 16 h 129"/>
              <a:gd name="T6" fmla="*/ 66 w 73"/>
              <a:gd name="T7" fmla="*/ 16 h 129"/>
              <a:gd name="T8" fmla="*/ 66 w 73"/>
              <a:gd name="T9" fmla="*/ 35 h 129"/>
              <a:gd name="T10" fmla="*/ 73 w 73"/>
              <a:gd name="T11" fmla="*/ 35 h 129"/>
              <a:gd name="T12" fmla="*/ 73 w 73"/>
              <a:gd name="T13" fmla="*/ 10 h 129"/>
              <a:gd name="T14" fmla="*/ 63 w 73"/>
              <a:gd name="T15" fmla="*/ 0 h 129"/>
              <a:gd name="T16" fmla="*/ 9 w 73"/>
              <a:gd name="T17" fmla="*/ 0 h 129"/>
              <a:gd name="T18" fmla="*/ 0 w 73"/>
              <a:gd name="T19" fmla="*/ 10 h 129"/>
              <a:gd name="T20" fmla="*/ 0 w 73"/>
              <a:gd name="T21" fmla="*/ 120 h 129"/>
              <a:gd name="T22" fmla="*/ 9 w 73"/>
              <a:gd name="T23" fmla="*/ 129 h 129"/>
              <a:gd name="T24" fmla="*/ 63 w 73"/>
              <a:gd name="T25" fmla="*/ 129 h 129"/>
              <a:gd name="T26" fmla="*/ 73 w 73"/>
              <a:gd name="T27" fmla="*/ 120 h 129"/>
              <a:gd name="T28" fmla="*/ 73 w 73"/>
              <a:gd name="T29" fmla="*/ 79 h 129"/>
              <a:gd name="T30" fmla="*/ 66 w 73"/>
              <a:gd name="T31" fmla="*/ 79 h 129"/>
              <a:gd name="T32" fmla="*/ 66 w 73"/>
              <a:gd name="T33" fmla="*/ 105 h 129"/>
              <a:gd name="T34" fmla="*/ 57 w 73"/>
              <a:gd name="T35" fmla="*/ 6 h 129"/>
              <a:gd name="T36" fmla="*/ 60 w 73"/>
              <a:gd name="T37" fmla="*/ 9 h 129"/>
              <a:gd name="T38" fmla="*/ 57 w 73"/>
              <a:gd name="T39" fmla="*/ 11 h 129"/>
              <a:gd name="T40" fmla="*/ 55 w 73"/>
              <a:gd name="T41" fmla="*/ 9 h 129"/>
              <a:gd name="T42" fmla="*/ 57 w 73"/>
              <a:gd name="T43" fmla="*/ 6 h 129"/>
              <a:gd name="T44" fmla="*/ 24 w 73"/>
              <a:gd name="T45" fmla="*/ 7 h 129"/>
              <a:gd name="T46" fmla="*/ 49 w 73"/>
              <a:gd name="T47" fmla="*/ 7 h 129"/>
              <a:gd name="T48" fmla="*/ 49 w 73"/>
              <a:gd name="T49" fmla="*/ 10 h 129"/>
              <a:gd name="T50" fmla="*/ 24 w 73"/>
              <a:gd name="T51" fmla="*/ 10 h 129"/>
              <a:gd name="T52" fmla="*/ 24 w 73"/>
              <a:gd name="T53" fmla="*/ 7 h 129"/>
              <a:gd name="T54" fmla="*/ 48 w 73"/>
              <a:gd name="T55" fmla="*/ 119 h 129"/>
              <a:gd name="T56" fmla="*/ 25 w 73"/>
              <a:gd name="T57" fmla="*/ 119 h 129"/>
              <a:gd name="T58" fmla="*/ 25 w 73"/>
              <a:gd name="T59" fmla="*/ 112 h 129"/>
              <a:gd name="T60" fmla="*/ 48 w 73"/>
              <a:gd name="T61" fmla="*/ 112 h 129"/>
              <a:gd name="T62" fmla="*/ 48 w 73"/>
              <a:gd name="T63" fmla="*/ 11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129">
                <a:moveTo>
                  <a:pt x="66" y="105"/>
                </a:moveTo>
                <a:cubicBezTo>
                  <a:pt x="7" y="105"/>
                  <a:pt x="7" y="105"/>
                  <a:pt x="7" y="105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35"/>
                  <a:pt x="66" y="35"/>
                  <a:pt x="66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10"/>
                  <a:pt x="73" y="10"/>
                  <a:pt x="73" y="10"/>
                </a:cubicBezTo>
                <a:cubicBezTo>
                  <a:pt x="73" y="5"/>
                  <a:pt x="68" y="0"/>
                  <a:pt x="63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5"/>
                  <a:pt x="4" y="129"/>
                  <a:pt x="9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68" y="129"/>
                  <a:pt x="73" y="125"/>
                  <a:pt x="73" y="120"/>
                </a:cubicBezTo>
                <a:cubicBezTo>
                  <a:pt x="73" y="79"/>
                  <a:pt x="73" y="79"/>
                  <a:pt x="73" y="79"/>
                </a:cubicBezTo>
                <a:cubicBezTo>
                  <a:pt x="66" y="79"/>
                  <a:pt x="66" y="79"/>
                  <a:pt x="66" y="79"/>
                </a:cubicBezTo>
                <a:lnTo>
                  <a:pt x="66" y="105"/>
                </a:lnTo>
                <a:close/>
                <a:moveTo>
                  <a:pt x="57" y="6"/>
                </a:moveTo>
                <a:cubicBezTo>
                  <a:pt x="58" y="6"/>
                  <a:pt x="60" y="7"/>
                  <a:pt x="60" y="9"/>
                </a:cubicBezTo>
                <a:cubicBezTo>
                  <a:pt x="60" y="10"/>
                  <a:pt x="58" y="11"/>
                  <a:pt x="57" y="11"/>
                </a:cubicBezTo>
                <a:cubicBezTo>
                  <a:pt x="56" y="11"/>
                  <a:pt x="55" y="10"/>
                  <a:pt x="55" y="9"/>
                </a:cubicBezTo>
                <a:cubicBezTo>
                  <a:pt x="55" y="7"/>
                  <a:pt x="56" y="6"/>
                  <a:pt x="57" y="6"/>
                </a:cubicBezTo>
                <a:close/>
                <a:moveTo>
                  <a:pt x="24" y="7"/>
                </a:moveTo>
                <a:cubicBezTo>
                  <a:pt x="49" y="7"/>
                  <a:pt x="49" y="7"/>
                  <a:pt x="49" y="7"/>
                </a:cubicBezTo>
                <a:cubicBezTo>
                  <a:pt x="49" y="10"/>
                  <a:pt x="49" y="10"/>
                  <a:pt x="49" y="10"/>
                </a:cubicBezTo>
                <a:cubicBezTo>
                  <a:pt x="24" y="10"/>
                  <a:pt x="24" y="10"/>
                  <a:pt x="24" y="10"/>
                </a:cubicBezTo>
                <a:lnTo>
                  <a:pt x="24" y="7"/>
                </a:lnTo>
                <a:close/>
                <a:moveTo>
                  <a:pt x="48" y="119"/>
                </a:moveTo>
                <a:cubicBezTo>
                  <a:pt x="25" y="119"/>
                  <a:pt x="25" y="119"/>
                  <a:pt x="25" y="119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48" y="112"/>
                  <a:pt x="48" y="112"/>
                  <a:pt x="48" y="112"/>
                </a:cubicBezTo>
                <a:lnTo>
                  <a:pt x="48" y="11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10190326" y="2620181"/>
            <a:ext cx="188630" cy="179922"/>
          </a:xfrm>
          <a:custGeom>
            <a:avLst/>
            <a:gdLst>
              <a:gd name="T0" fmla="*/ 0 w 65"/>
              <a:gd name="T1" fmla="*/ 44 h 62"/>
              <a:gd name="T2" fmla="*/ 8 w 65"/>
              <a:gd name="T3" fmla="*/ 44 h 62"/>
              <a:gd name="T4" fmla="*/ 0 w 65"/>
              <a:gd name="T5" fmla="*/ 62 h 62"/>
              <a:gd name="T6" fmla="*/ 22 w 65"/>
              <a:gd name="T7" fmla="*/ 44 h 62"/>
              <a:gd name="T8" fmla="*/ 65 w 65"/>
              <a:gd name="T9" fmla="*/ 44 h 62"/>
              <a:gd name="T10" fmla="*/ 65 w 65"/>
              <a:gd name="T11" fmla="*/ 0 h 62"/>
              <a:gd name="T12" fmla="*/ 0 w 65"/>
              <a:gd name="T13" fmla="*/ 0 h 62"/>
              <a:gd name="T14" fmla="*/ 0 w 65"/>
              <a:gd name="T15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" h="62">
                <a:moveTo>
                  <a:pt x="0" y="44"/>
                </a:moveTo>
                <a:lnTo>
                  <a:pt x="8" y="44"/>
                </a:lnTo>
                <a:lnTo>
                  <a:pt x="0" y="62"/>
                </a:lnTo>
                <a:lnTo>
                  <a:pt x="22" y="44"/>
                </a:lnTo>
                <a:lnTo>
                  <a:pt x="65" y="44"/>
                </a:lnTo>
                <a:lnTo>
                  <a:pt x="65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895803" y="2343269"/>
            <a:ext cx="720966" cy="720966"/>
          </a:xfrm>
          <a:prstGeom prst="roundRect">
            <a:avLst/>
          </a:prstGeom>
          <a:noFill/>
          <a:ln w="38100">
            <a:solidFill>
              <a:srgbClr val="2FA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36221" y="2512578"/>
            <a:ext cx="424779" cy="392991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4044944" y="4589438"/>
            <a:ext cx="7607826" cy="886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4317765" y="3271329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414967" y="3576130"/>
            <a:ext cx="168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6829471" y="3271329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926673" y="3576130"/>
            <a:ext cx="168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9341177" y="3271329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9438379" y="3576130"/>
            <a:ext cx="168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99985" y="994403"/>
            <a:ext cx="2910578" cy="5293801"/>
            <a:chOff x="899985" y="994403"/>
            <a:chExt cx="2910578" cy="5293801"/>
          </a:xfrm>
        </p:grpSpPr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85" y="994403"/>
              <a:ext cx="2910578" cy="5293801"/>
            </a:xfrm>
            <a:prstGeom prst="rect">
              <a:avLst/>
            </a:prstGeom>
          </p:spPr>
        </p:pic>
        <p:pic>
          <p:nvPicPr>
            <p:cNvPr id="2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" t="3082" r="1131" b="2870"/>
            <a:stretch>
              <a:fillRect/>
            </a:stretch>
          </p:blipFill>
          <p:spPr>
            <a:xfrm>
              <a:off x="1187241" y="1925219"/>
              <a:ext cx="2336066" cy="3439902"/>
            </a:xfrm>
            <a:custGeom>
              <a:avLst/>
              <a:gdLst>
                <a:gd name="connsiteX0" fmla="*/ 0 w 2336066"/>
                <a:gd name="connsiteY0" fmla="*/ 0 h 3439902"/>
                <a:gd name="connsiteX1" fmla="*/ 2336066 w 2336066"/>
                <a:gd name="connsiteY1" fmla="*/ 0 h 3439902"/>
                <a:gd name="connsiteX2" fmla="*/ 2336066 w 2336066"/>
                <a:gd name="connsiteY2" fmla="*/ 3439902 h 3439902"/>
                <a:gd name="connsiteX3" fmla="*/ 0 w 2336066"/>
                <a:gd name="connsiteY3" fmla="*/ 3439902 h 343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6066" h="3439902">
                  <a:moveTo>
                    <a:pt x="0" y="0"/>
                  </a:moveTo>
                  <a:lnTo>
                    <a:pt x="2336066" y="0"/>
                  </a:lnTo>
                  <a:lnTo>
                    <a:pt x="2336066" y="3439902"/>
                  </a:lnTo>
                  <a:lnTo>
                    <a:pt x="0" y="3439902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3010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出自【趣你的PPT】(微信:qunideppt)：最优质的PPT资源库"/>
          <p:cNvSpPr/>
          <p:nvPr/>
        </p:nvSpPr>
        <p:spPr>
          <a:xfrm rot="5400000">
            <a:off x="1034110" y="2566158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 rot="5400000">
            <a:off x="1034110" y="3651336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 rot="5400000">
            <a:off x="1341657" y="3108747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 rot="5400000">
            <a:off x="1341657" y="4193926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 rot="5400000">
            <a:off x="1034110" y="4736515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 rot="5400000">
            <a:off x="1341657" y="5279103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69532" y="3229092"/>
            <a:ext cx="431417" cy="356933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94927" y="3767383"/>
            <a:ext cx="365532" cy="365532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43032" y="4320410"/>
            <a:ext cx="284417" cy="344657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27324" y="4845389"/>
            <a:ext cx="300736" cy="379875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03084" y="5399554"/>
            <a:ext cx="364309" cy="356720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02466" y="2693394"/>
            <a:ext cx="350453" cy="343149"/>
          </a:xfrm>
          <a:custGeom>
            <a:avLst/>
            <a:gdLst>
              <a:gd name="T0" fmla="*/ 492 w 800"/>
              <a:gd name="T1" fmla="*/ 141 h 784"/>
              <a:gd name="T2" fmla="*/ 442 w 800"/>
              <a:gd name="T3" fmla="*/ 733 h 784"/>
              <a:gd name="T4" fmla="*/ 523 w 800"/>
              <a:gd name="T5" fmla="*/ 784 h 784"/>
              <a:gd name="T6" fmla="*/ 574 w 800"/>
              <a:gd name="T7" fmla="*/ 192 h 784"/>
              <a:gd name="T8" fmla="*/ 542 w 800"/>
              <a:gd name="T9" fmla="*/ 733 h 784"/>
              <a:gd name="T10" fmla="*/ 492 w 800"/>
              <a:gd name="T11" fmla="*/ 752 h 784"/>
              <a:gd name="T12" fmla="*/ 474 w 800"/>
              <a:gd name="T13" fmla="*/ 192 h 784"/>
              <a:gd name="T14" fmla="*/ 523 w 800"/>
              <a:gd name="T15" fmla="*/ 173 h 784"/>
              <a:gd name="T16" fmla="*/ 542 w 800"/>
              <a:gd name="T17" fmla="*/ 733 h 784"/>
              <a:gd name="T18" fmla="*/ 50 w 800"/>
              <a:gd name="T19" fmla="*/ 453 h 784"/>
              <a:gd name="T20" fmla="*/ 0 w 800"/>
              <a:gd name="T21" fmla="*/ 733 h 784"/>
              <a:gd name="T22" fmla="*/ 81 w 800"/>
              <a:gd name="T23" fmla="*/ 784 h 784"/>
              <a:gd name="T24" fmla="*/ 132 w 800"/>
              <a:gd name="T25" fmla="*/ 504 h 784"/>
              <a:gd name="T26" fmla="*/ 100 w 800"/>
              <a:gd name="T27" fmla="*/ 733 h 784"/>
              <a:gd name="T28" fmla="*/ 50 w 800"/>
              <a:gd name="T29" fmla="*/ 752 h 784"/>
              <a:gd name="T30" fmla="*/ 31 w 800"/>
              <a:gd name="T31" fmla="*/ 504 h 784"/>
              <a:gd name="T32" fmla="*/ 81 w 800"/>
              <a:gd name="T33" fmla="*/ 485 h 784"/>
              <a:gd name="T34" fmla="*/ 100 w 800"/>
              <a:gd name="T35" fmla="*/ 733 h 784"/>
              <a:gd name="T36" fmla="*/ 718 w 800"/>
              <a:gd name="T37" fmla="*/ 0 h 784"/>
              <a:gd name="T38" fmla="*/ 668 w 800"/>
              <a:gd name="T39" fmla="*/ 733 h 784"/>
              <a:gd name="T40" fmla="*/ 749 w 800"/>
              <a:gd name="T41" fmla="*/ 784 h 784"/>
              <a:gd name="T42" fmla="*/ 800 w 800"/>
              <a:gd name="T43" fmla="*/ 51 h 784"/>
              <a:gd name="T44" fmla="*/ 768 w 800"/>
              <a:gd name="T45" fmla="*/ 733 h 784"/>
              <a:gd name="T46" fmla="*/ 718 w 800"/>
              <a:gd name="T47" fmla="*/ 752 h 784"/>
              <a:gd name="T48" fmla="*/ 700 w 800"/>
              <a:gd name="T49" fmla="*/ 51 h 784"/>
              <a:gd name="T50" fmla="*/ 749 w 800"/>
              <a:gd name="T51" fmla="*/ 32 h 784"/>
              <a:gd name="T52" fmla="*/ 768 w 800"/>
              <a:gd name="T53" fmla="*/ 733 h 784"/>
              <a:gd name="T54" fmla="*/ 265 w 800"/>
              <a:gd name="T55" fmla="*/ 304 h 784"/>
              <a:gd name="T56" fmla="*/ 215 w 800"/>
              <a:gd name="T57" fmla="*/ 733 h 784"/>
              <a:gd name="T58" fmla="*/ 296 w 800"/>
              <a:gd name="T59" fmla="*/ 784 h 784"/>
              <a:gd name="T60" fmla="*/ 347 w 800"/>
              <a:gd name="T61" fmla="*/ 355 h 784"/>
              <a:gd name="T62" fmla="*/ 296 w 800"/>
              <a:gd name="T63" fmla="*/ 752 h 784"/>
              <a:gd name="T64" fmla="*/ 247 w 800"/>
              <a:gd name="T65" fmla="*/ 733 h 784"/>
              <a:gd name="T66" fmla="*/ 265 w 800"/>
              <a:gd name="T67" fmla="*/ 336 h 784"/>
              <a:gd name="T68" fmla="*/ 315 w 800"/>
              <a:gd name="T69" fmla="*/ 355 h 784"/>
              <a:gd name="T70" fmla="*/ 315 w 800"/>
              <a:gd name="T71" fmla="*/ 73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0" h="784">
                <a:moveTo>
                  <a:pt x="523" y="141"/>
                </a:moveTo>
                <a:cubicBezTo>
                  <a:pt x="492" y="141"/>
                  <a:pt x="492" y="141"/>
                  <a:pt x="492" y="141"/>
                </a:cubicBezTo>
                <a:cubicBezTo>
                  <a:pt x="464" y="141"/>
                  <a:pt x="442" y="164"/>
                  <a:pt x="442" y="192"/>
                </a:cubicBezTo>
                <a:cubicBezTo>
                  <a:pt x="442" y="733"/>
                  <a:pt x="442" y="733"/>
                  <a:pt x="442" y="733"/>
                </a:cubicBezTo>
                <a:cubicBezTo>
                  <a:pt x="442" y="761"/>
                  <a:pt x="464" y="784"/>
                  <a:pt x="492" y="784"/>
                </a:cubicBezTo>
                <a:cubicBezTo>
                  <a:pt x="523" y="784"/>
                  <a:pt x="523" y="784"/>
                  <a:pt x="523" y="784"/>
                </a:cubicBezTo>
                <a:cubicBezTo>
                  <a:pt x="551" y="784"/>
                  <a:pt x="574" y="761"/>
                  <a:pt x="574" y="733"/>
                </a:cubicBezTo>
                <a:cubicBezTo>
                  <a:pt x="574" y="192"/>
                  <a:pt x="574" y="192"/>
                  <a:pt x="574" y="192"/>
                </a:cubicBezTo>
                <a:cubicBezTo>
                  <a:pt x="574" y="164"/>
                  <a:pt x="551" y="141"/>
                  <a:pt x="523" y="141"/>
                </a:cubicBezTo>
                <a:close/>
                <a:moveTo>
                  <a:pt x="542" y="733"/>
                </a:moveTo>
                <a:cubicBezTo>
                  <a:pt x="542" y="743"/>
                  <a:pt x="533" y="752"/>
                  <a:pt x="523" y="752"/>
                </a:cubicBezTo>
                <a:cubicBezTo>
                  <a:pt x="492" y="752"/>
                  <a:pt x="492" y="752"/>
                  <a:pt x="492" y="752"/>
                </a:cubicBezTo>
                <a:cubicBezTo>
                  <a:pt x="482" y="752"/>
                  <a:pt x="474" y="743"/>
                  <a:pt x="474" y="733"/>
                </a:cubicBezTo>
                <a:cubicBezTo>
                  <a:pt x="474" y="192"/>
                  <a:pt x="474" y="192"/>
                  <a:pt x="474" y="192"/>
                </a:cubicBezTo>
                <a:cubicBezTo>
                  <a:pt x="474" y="181"/>
                  <a:pt x="482" y="173"/>
                  <a:pt x="492" y="173"/>
                </a:cubicBezTo>
                <a:cubicBezTo>
                  <a:pt x="523" y="173"/>
                  <a:pt x="523" y="173"/>
                  <a:pt x="523" y="173"/>
                </a:cubicBezTo>
                <a:cubicBezTo>
                  <a:pt x="533" y="173"/>
                  <a:pt x="542" y="181"/>
                  <a:pt x="542" y="192"/>
                </a:cubicBezTo>
                <a:lnTo>
                  <a:pt x="542" y="733"/>
                </a:lnTo>
                <a:close/>
                <a:moveTo>
                  <a:pt x="81" y="453"/>
                </a:moveTo>
                <a:cubicBezTo>
                  <a:pt x="50" y="453"/>
                  <a:pt x="50" y="453"/>
                  <a:pt x="50" y="453"/>
                </a:cubicBezTo>
                <a:cubicBezTo>
                  <a:pt x="22" y="453"/>
                  <a:pt x="0" y="476"/>
                  <a:pt x="0" y="504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61"/>
                  <a:pt x="22" y="784"/>
                  <a:pt x="50" y="784"/>
                </a:cubicBezTo>
                <a:cubicBezTo>
                  <a:pt x="81" y="784"/>
                  <a:pt x="81" y="784"/>
                  <a:pt x="81" y="784"/>
                </a:cubicBezTo>
                <a:cubicBezTo>
                  <a:pt x="109" y="784"/>
                  <a:pt x="132" y="761"/>
                  <a:pt x="132" y="733"/>
                </a:cubicBezTo>
                <a:cubicBezTo>
                  <a:pt x="132" y="504"/>
                  <a:pt x="132" y="504"/>
                  <a:pt x="132" y="504"/>
                </a:cubicBezTo>
                <a:cubicBezTo>
                  <a:pt x="132" y="476"/>
                  <a:pt x="109" y="453"/>
                  <a:pt x="81" y="453"/>
                </a:cubicBezTo>
                <a:close/>
                <a:moveTo>
                  <a:pt x="100" y="733"/>
                </a:moveTo>
                <a:cubicBezTo>
                  <a:pt x="100" y="743"/>
                  <a:pt x="91" y="752"/>
                  <a:pt x="81" y="752"/>
                </a:cubicBezTo>
                <a:cubicBezTo>
                  <a:pt x="50" y="752"/>
                  <a:pt x="50" y="752"/>
                  <a:pt x="50" y="752"/>
                </a:cubicBezTo>
                <a:cubicBezTo>
                  <a:pt x="40" y="752"/>
                  <a:pt x="31" y="743"/>
                  <a:pt x="31" y="733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494"/>
                  <a:pt x="40" y="485"/>
                  <a:pt x="50" y="485"/>
                </a:cubicBezTo>
                <a:cubicBezTo>
                  <a:pt x="81" y="485"/>
                  <a:pt x="81" y="485"/>
                  <a:pt x="81" y="485"/>
                </a:cubicBezTo>
                <a:cubicBezTo>
                  <a:pt x="91" y="485"/>
                  <a:pt x="100" y="494"/>
                  <a:pt x="100" y="504"/>
                </a:cubicBezTo>
                <a:lnTo>
                  <a:pt x="100" y="733"/>
                </a:lnTo>
                <a:close/>
                <a:moveTo>
                  <a:pt x="749" y="0"/>
                </a:moveTo>
                <a:cubicBezTo>
                  <a:pt x="718" y="0"/>
                  <a:pt x="718" y="0"/>
                  <a:pt x="718" y="0"/>
                </a:cubicBezTo>
                <a:cubicBezTo>
                  <a:pt x="690" y="0"/>
                  <a:pt x="668" y="23"/>
                  <a:pt x="668" y="51"/>
                </a:cubicBezTo>
                <a:cubicBezTo>
                  <a:pt x="668" y="733"/>
                  <a:pt x="668" y="733"/>
                  <a:pt x="668" y="733"/>
                </a:cubicBezTo>
                <a:cubicBezTo>
                  <a:pt x="668" y="761"/>
                  <a:pt x="690" y="784"/>
                  <a:pt x="718" y="784"/>
                </a:cubicBezTo>
                <a:cubicBezTo>
                  <a:pt x="749" y="784"/>
                  <a:pt x="749" y="784"/>
                  <a:pt x="749" y="784"/>
                </a:cubicBezTo>
                <a:cubicBezTo>
                  <a:pt x="777" y="784"/>
                  <a:pt x="800" y="761"/>
                  <a:pt x="800" y="733"/>
                </a:cubicBezTo>
                <a:cubicBezTo>
                  <a:pt x="800" y="51"/>
                  <a:pt x="800" y="51"/>
                  <a:pt x="800" y="51"/>
                </a:cubicBezTo>
                <a:cubicBezTo>
                  <a:pt x="800" y="23"/>
                  <a:pt x="777" y="0"/>
                  <a:pt x="749" y="0"/>
                </a:cubicBezTo>
                <a:close/>
                <a:moveTo>
                  <a:pt x="768" y="733"/>
                </a:moveTo>
                <a:cubicBezTo>
                  <a:pt x="768" y="743"/>
                  <a:pt x="759" y="752"/>
                  <a:pt x="749" y="752"/>
                </a:cubicBezTo>
                <a:cubicBezTo>
                  <a:pt x="718" y="752"/>
                  <a:pt x="718" y="752"/>
                  <a:pt x="718" y="752"/>
                </a:cubicBezTo>
                <a:cubicBezTo>
                  <a:pt x="708" y="752"/>
                  <a:pt x="700" y="743"/>
                  <a:pt x="700" y="733"/>
                </a:cubicBezTo>
                <a:cubicBezTo>
                  <a:pt x="700" y="51"/>
                  <a:pt x="700" y="51"/>
                  <a:pt x="700" y="51"/>
                </a:cubicBezTo>
                <a:cubicBezTo>
                  <a:pt x="700" y="41"/>
                  <a:pt x="708" y="32"/>
                  <a:pt x="718" y="32"/>
                </a:cubicBezTo>
                <a:cubicBezTo>
                  <a:pt x="749" y="32"/>
                  <a:pt x="749" y="32"/>
                  <a:pt x="749" y="32"/>
                </a:cubicBezTo>
                <a:cubicBezTo>
                  <a:pt x="759" y="32"/>
                  <a:pt x="768" y="41"/>
                  <a:pt x="768" y="51"/>
                </a:cubicBezTo>
                <a:lnTo>
                  <a:pt x="768" y="733"/>
                </a:lnTo>
                <a:close/>
                <a:moveTo>
                  <a:pt x="296" y="304"/>
                </a:moveTo>
                <a:cubicBezTo>
                  <a:pt x="265" y="304"/>
                  <a:pt x="265" y="304"/>
                  <a:pt x="265" y="304"/>
                </a:cubicBezTo>
                <a:cubicBezTo>
                  <a:pt x="238" y="304"/>
                  <a:pt x="215" y="327"/>
                  <a:pt x="215" y="355"/>
                </a:cubicBezTo>
                <a:cubicBezTo>
                  <a:pt x="215" y="733"/>
                  <a:pt x="215" y="733"/>
                  <a:pt x="215" y="733"/>
                </a:cubicBezTo>
                <a:cubicBezTo>
                  <a:pt x="215" y="761"/>
                  <a:pt x="238" y="784"/>
                  <a:pt x="265" y="784"/>
                </a:cubicBezTo>
                <a:cubicBezTo>
                  <a:pt x="296" y="784"/>
                  <a:pt x="296" y="784"/>
                  <a:pt x="296" y="784"/>
                </a:cubicBezTo>
                <a:cubicBezTo>
                  <a:pt x="324" y="784"/>
                  <a:pt x="347" y="761"/>
                  <a:pt x="347" y="733"/>
                </a:cubicBezTo>
                <a:cubicBezTo>
                  <a:pt x="347" y="355"/>
                  <a:pt x="347" y="355"/>
                  <a:pt x="347" y="355"/>
                </a:cubicBezTo>
                <a:cubicBezTo>
                  <a:pt x="347" y="327"/>
                  <a:pt x="324" y="304"/>
                  <a:pt x="296" y="304"/>
                </a:cubicBezTo>
                <a:close/>
                <a:moveTo>
                  <a:pt x="296" y="752"/>
                </a:moveTo>
                <a:cubicBezTo>
                  <a:pt x="265" y="752"/>
                  <a:pt x="265" y="752"/>
                  <a:pt x="265" y="752"/>
                </a:cubicBezTo>
                <a:cubicBezTo>
                  <a:pt x="255" y="752"/>
                  <a:pt x="247" y="743"/>
                  <a:pt x="247" y="733"/>
                </a:cubicBezTo>
                <a:cubicBezTo>
                  <a:pt x="247" y="355"/>
                  <a:pt x="247" y="355"/>
                  <a:pt x="247" y="355"/>
                </a:cubicBezTo>
                <a:cubicBezTo>
                  <a:pt x="247" y="344"/>
                  <a:pt x="255" y="336"/>
                  <a:pt x="265" y="336"/>
                </a:cubicBezTo>
                <a:cubicBezTo>
                  <a:pt x="296" y="336"/>
                  <a:pt x="296" y="336"/>
                  <a:pt x="296" y="336"/>
                </a:cubicBezTo>
                <a:cubicBezTo>
                  <a:pt x="307" y="336"/>
                  <a:pt x="315" y="344"/>
                  <a:pt x="315" y="355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43"/>
                  <a:pt x="307" y="752"/>
                  <a:pt x="296" y="75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5400000">
            <a:off x="8141340" y="4327081"/>
            <a:ext cx="2082947" cy="1811531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7ACEDB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 rot="19800000">
            <a:off x="8158593" y="4445911"/>
            <a:ext cx="1229183" cy="160881"/>
          </a:xfrm>
          <a:prstGeom prst="trapezoid">
            <a:avLst>
              <a:gd name="adj" fmla="val 58035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 rot="5400000">
            <a:off x="6293508" y="4327081"/>
            <a:ext cx="2082947" cy="1811531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7ACEDB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rot="1800000">
            <a:off x="7131139" y="4444067"/>
            <a:ext cx="1229183" cy="160881"/>
          </a:xfrm>
          <a:prstGeom prst="trapezoid">
            <a:avLst>
              <a:gd name="adj" fmla="val 58035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 rot="5400000">
            <a:off x="8141340" y="1108399"/>
            <a:ext cx="2082947" cy="1811531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7ACEDB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 rot="12600000" flipH="1">
            <a:off x="8158593" y="2650501"/>
            <a:ext cx="1229183" cy="160881"/>
          </a:xfrm>
          <a:prstGeom prst="trapezoid">
            <a:avLst>
              <a:gd name="adj" fmla="val 58035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rot="5400000">
            <a:off x="6293508" y="1108399"/>
            <a:ext cx="2082947" cy="1811531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7ACEDB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 rot="9000000" flipH="1">
            <a:off x="7131139" y="2648656"/>
            <a:ext cx="1229183" cy="160881"/>
          </a:xfrm>
          <a:prstGeom prst="trapezoid">
            <a:avLst>
              <a:gd name="adj" fmla="val 58035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 rot="5400000">
            <a:off x="9051026" y="2713838"/>
            <a:ext cx="2082947" cy="1811531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7ACEDB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 rot="16200000" flipH="1">
            <a:off x="8656094" y="3543063"/>
            <a:ext cx="1229183" cy="160882"/>
          </a:xfrm>
          <a:prstGeom prst="trapezoid">
            <a:avLst>
              <a:gd name="adj" fmla="val 58035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 rot="5400000">
            <a:off x="5382699" y="2717739"/>
            <a:ext cx="2082947" cy="1811531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7ACEDB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 rot="5400000" flipH="1">
            <a:off x="6634906" y="3543063"/>
            <a:ext cx="1229183" cy="160882"/>
          </a:xfrm>
          <a:prstGeom prst="trapezoid">
            <a:avLst>
              <a:gd name="adj" fmla="val 58035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 rot="5400000">
            <a:off x="6059105" y="1172356"/>
            <a:ext cx="746680" cy="64938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06</a:t>
            </a: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 rot="5400000">
            <a:off x="9707687" y="1168434"/>
            <a:ext cx="746680" cy="64938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01</a:t>
            </a: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 rot="5400000">
            <a:off x="10622008" y="2774053"/>
            <a:ext cx="746680" cy="64938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02</a:t>
            </a: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 rot="5400000">
            <a:off x="9713270" y="5430608"/>
            <a:ext cx="746680" cy="64938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03</a:t>
            </a: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rot="5400000">
            <a:off x="6059105" y="5430608"/>
            <a:ext cx="746680" cy="64938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04</a:t>
            </a: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 rot="5400000">
            <a:off x="5148585" y="2774055"/>
            <a:ext cx="746680" cy="64938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05</a:t>
            </a:r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42295" y="2937779"/>
            <a:ext cx="363752" cy="459474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62974" y="4584455"/>
            <a:ext cx="344014" cy="416876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14657" y="1311252"/>
            <a:ext cx="440646" cy="431468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23083" y="3066236"/>
            <a:ext cx="1080961" cy="1151842"/>
          </a:xfrm>
          <a:custGeom>
            <a:avLst/>
            <a:gdLst>
              <a:gd name="T0" fmla="*/ 352 w 847"/>
              <a:gd name="T1" fmla="*/ 452 h 903"/>
              <a:gd name="T2" fmla="*/ 495 w 847"/>
              <a:gd name="T3" fmla="*/ 452 h 903"/>
              <a:gd name="T4" fmla="*/ 423 w 847"/>
              <a:gd name="T5" fmla="*/ 495 h 903"/>
              <a:gd name="T6" fmla="*/ 423 w 847"/>
              <a:gd name="T7" fmla="*/ 409 h 903"/>
              <a:gd name="T8" fmla="*/ 423 w 847"/>
              <a:gd name="T9" fmla="*/ 495 h 903"/>
              <a:gd name="T10" fmla="*/ 814 w 847"/>
              <a:gd name="T11" fmla="*/ 226 h 903"/>
              <a:gd name="T12" fmla="*/ 559 w 847"/>
              <a:gd name="T13" fmla="*/ 217 h 903"/>
              <a:gd name="T14" fmla="*/ 288 w 847"/>
              <a:gd name="T15" fmla="*/ 217 h 903"/>
              <a:gd name="T16" fmla="*/ 33 w 847"/>
              <a:gd name="T17" fmla="*/ 226 h 903"/>
              <a:gd name="T18" fmla="*/ 94 w 847"/>
              <a:gd name="T19" fmla="*/ 509 h 903"/>
              <a:gd name="T20" fmla="*/ 129 w 847"/>
              <a:gd name="T21" fmla="*/ 717 h 903"/>
              <a:gd name="T22" fmla="*/ 423 w 847"/>
              <a:gd name="T23" fmla="*/ 903 h 903"/>
              <a:gd name="T24" fmla="*/ 717 w 847"/>
              <a:gd name="T25" fmla="*/ 717 h 903"/>
              <a:gd name="T26" fmla="*/ 814 w 847"/>
              <a:gd name="T27" fmla="*/ 677 h 903"/>
              <a:gd name="T28" fmla="*/ 129 w 847"/>
              <a:gd name="T29" fmla="*/ 689 h 903"/>
              <a:gd name="T30" fmla="*/ 57 w 847"/>
              <a:gd name="T31" fmla="*/ 663 h 903"/>
              <a:gd name="T32" fmla="*/ 174 w 847"/>
              <a:gd name="T33" fmla="*/ 471 h 903"/>
              <a:gd name="T34" fmla="*/ 283 w 847"/>
              <a:gd name="T35" fmla="*/ 658 h 903"/>
              <a:gd name="T36" fmla="*/ 267 w 847"/>
              <a:gd name="T37" fmla="*/ 505 h 903"/>
              <a:gd name="T38" fmla="*/ 267 w 847"/>
              <a:gd name="T39" fmla="*/ 399 h 903"/>
              <a:gd name="T40" fmla="*/ 267 w 847"/>
              <a:gd name="T41" fmla="*/ 505 h 903"/>
              <a:gd name="T42" fmla="*/ 175 w 847"/>
              <a:gd name="T43" fmla="*/ 433 h 903"/>
              <a:gd name="T44" fmla="*/ 129 w 847"/>
              <a:gd name="T45" fmla="*/ 215 h 903"/>
              <a:gd name="T46" fmla="*/ 269 w 847"/>
              <a:gd name="T47" fmla="*/ 362 h 903"/>
              <a:gd name="T48" fmla="*/ 502 w 847"/>
              <a:gd name="T49" fmla="*/ 315 h 903"/>
              <a:gd name="T50" fmla="*/ 537 w 847"/>
              <a:gd name="T51" fmla="*/ 255 h 903"/>
              <a:gd name="T52" fmla="*/ 423 w 847"/>
              <a:gd name="T53" fmla="*/ 29 h 903"/>
              <a:gd name="T54" fmla="*/ 423 w 847"/>
              <a:gd name="T55" fmla="*/ 273 h 903"/>
              <a:gd name="T56" fmla="*/ 423 w 847"/>
              <a:gd name="T57" fmla="*/ 29 h 903"/>
              <a:gd name="T58" fmla="*/ 391 w 847"/>
              <a:gd name="T59" fmla="*/ 290 h 903"/>
              <a:gd name="T60" fmla="*/ 299 w 847"/>
              <a:gd name="T61" fmla="*/ 343 h 903"/>
              <a:gd name="T62" fmla="*/ 299 w 847"/>
              <a:gd name="T63" fmla="*/ 561 h 903"/>
              <a:gd name="T64" fmla="*/ 391 w 847"/>
              <a:gd name="T65" fmla="*/ 614 h 903"/>
              <a:gd name="T66" fmla="*/ 299 w 847"/>
              <a:gd name="T67" fmla="*/ 561 h 903"/>
              <a:gd name="T68" fmla="*/ 315 w 847"/>
              <a:gd name="T69" fmla="*/ 677 h 903"/>
              <a:gd name="T70" fmla="*/ 532 w 847"/>
              <a:gd name="T71" fmla="*/ 677 h 903"/>
              <a:gd name="T72" fmla="*/ 537 w 847"/>
              <a:gd name="T73" fmla="*/ 648 h 903"/>
              <a:gd name="T74" fmla="*/ 502 w 847"/>
              <a:gd name="T75" fmla="*/ 588 h 903"/>
              <a:gd name="T76" fmla="*/ 537 w 847"/>
              <a:gd name="T77" fmla="*/ 648 h 903"/>
              <a:gd name="T78" fmla="*/ 488 w 847"/>
              <a:gd name="T79" fmla="*/ 563 h 903"/>
              <a:gd name="T80" fmla="*/ 359 w 847"/>
              <a:gd name="T81" fmla="*/ 563 h 903"/>
              <a:gd name="T82" fmla="*/ 294 w 847"/>
              <a:gd name="T83" fmla="*/ 452 h 903"/>
              <a:gd name="T84" fmla="*/ 359 w 847"/>
              <a:gd name="T85" fmla="*/ 340 h 903"/>
              <a:gd name="T86" fmla="*/ 488 w 847"/>
              <a:gd name="T87" fmla="*/ 340 h 903"/>
              <a:gd name="T88" fmla="*/ 552 w 847"/>
              <a:gd name="T89" fmla="*/ 452 h 903"/>
              <a:gd name="T90" fmla="*/ 717 w 847"/>
              <a:gd name="T91" fmla="*/ 215 h 903"/>
              <a:gd name="T92" fmla="*/ 672 w 847"/>
              <a:gd name="T93" fmla="*/ 433 h 903"/>
              <a:gd name="T94" fmla="*/ 564 w 847"/>
              <a:gd name="T95" fmla="*/ 245 h 903"/>
              <a:gd name="T96" fmla="*/ 580 w 847"/>
              <a:gd name="T97" fmla="*/ 399 h 903"/>
              <a:gd name="T98" fmla="*/ 580 w 847"/>
              <a:gd name="T99" fmla="*/ 505 h 903"/>
              <a:gd name="T100" fmla="*/ 580 w 847"/>
              <a:gd name="T101" fmla="*/ 399 h 903"/>
              <a:gd name="T102" fmla="*/ 717 w 847"/>
              <a:gd name="T103" fmla="*/ 689 h 903"/>
              <a:gd name="T104" fmla="*/ 564 w 847"/>
              <a:gd name="T105" fmla="*/ 658 h 903"/>
              <a:gd name="T106" fmla="*/ 672 w 847"/>
              <a:gd name="T107" fmla="*/ 47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47" h="903">
                <a:moveTo>
                  <a:pt x="423" y="380"/>
                </a:moveTo>
                <a:cubicBezTo>
                  <a:pt x="384" y="380"/>
                  <a:pt x="352" y="412"/>
                  <a:pt x="352" y="452"/>
                </a:cubicBezTo>
                <a:cubicBezTo>
                  <a:pt x="352" y="491"/>
                  <a:pt x="384" y="523"/>
                  <a:pt x="423" y="523"/>
                </a:cubicBezTo>
                <a:cubicBezTo>
                  <a:pt x="463" y="523"/>
                  <a:pt x="495" y="491"/>
                  <a:pt x="495" y="452"/>
                </a:cubicBezTo>
                <a:cubicBezTo>
                  <a:pt x="495" y="412"/>
                  <a:pt x="463" y="380"/>
                  <a:pt x="423" y="380"/>
                </a:cubicBezTo>
                <a:close/>
                <a:moveTo>
                  <a:pt x="423" y="495"/>
                </a:moveTo>
                <a:cubicBezTo>
                  <a:pt x="400" y="495"/>
                  <a:pt x="380" y="475"/>
                  <a:pt x="380" y="452"/>
                </a:cubicBezTo>
                <a:cubicBezTo>
                  <a:pt x="380" y="428"/>
                  <a:pt x="400" y="409"/>
                  <a:pt x="423" y="409"/>
                </a:cubicBezTo>
                <a:cubicBezTo>
                  <a:pt x="447" y="409"/>
                  <a:pt x="466" y="428"/>
                  <a:pt x="466" y="452"/>
                </a:cubicBezTo>
                <a:cubicBezTo>
                  <a:pt x="466" y="475"/>
                  <a:pt x="447" y="495"/>
                  <a:pt x="423" y="495"/>
                </a:cubicBezTo>
                <a:close/>
                <a:moveTo>
                  <a:pt x="695" y="452"/>
                </a:moveTo>
                <a:cubicBezTo>
                  <a:pt x="789" y="368"/>
                  <a:pt x="847" y="282"/>
                  <a:pt x="814" y="226"/>
                </a:cubicBezTo>
                <a:cubicBezTo>
                  <a:pt x="804" y="208"/>
                  <a:pt x="778" y="186"/>
                  <a:pt x="717" y="186"/>
                </a:cubicBezTo>
                <a:cubicBezTo>
                  <a:pt x="674" y="186"/>
                  <a:pt x="619" y="197"/>
                  <a:pt x="559" y="217"/>
                </a:cubicBezTo>
                <a:cubicBezTo>
                  <a:pt x="534" y="93"/>
                  <a:pt x="488" y="0"/>
                  <a:pt x="423" y="0"/>
                </a:cubicBezTo>
                <a:cubicBezTo>
                  <a:pt x="359" y="0"/>
                  <a:pt x="313" y="93"/>
                  <a:pt x="288" y="217"/>
                </a:cubicBezTo>
                <a:cubicBezTo>
                  <a:pt x="228" y="197"/>
                  <a:pt x="173" y="186"/>
                  <a:pt x="129" y="186"/>
                </a:cubicBezTo>
                <a:cubicBezTo>
                  <a:pt x="68" y="186"/>
                  <a:pt x="43" y="208"/>
                  <a:pt x="33" y="226"/>
                </a:cubicBezTo>
                <a:cubicBezTo>
                  <a:pt x="0" y="282"/>
                  <a:pt x="58" y="368"/>
                  <a:pt x="152" y="452"/>
                </a:cubicBezTo>
                <a:cubicBezTo>
                  <a:pt x="131" y="471"/>
                  <a:pt x="111" y="490"/>
                  <a:pt x="94" y="509"/>
                </a:cubicBezTo>
                <a:cubicBezTo>
                  <a:pt x="31" y="580"/>
                  <a:pt x="10" y="638"/>
                  <a:pt x="32" y="677"/>
                </a:cubicBezTo>
                <a:cubicBezTo>
                  <a:pt x="43" y="696"/>
                  <a:pt x="68" y="717"/>
                  <a:pt x="129" y="717"/>
                </a:cubicBezTo>
                <a:cubicBezTo>
                  <a:pt x="173" y="717"/>
                  <a:pt x="228" y="706"/>
                  <a:pt x="288" y="686"/>
                </a:cubicBezTo>
                <a:cubicBezTo>
                  <a:pt x="313" y="810"/>
                  <a:pt x="359" y="903"/>
                  <a:pt x="423" y="903"/>
                </a:cubicBezTo>
                <a:cubicBezTo>
                  <a:pt x="488" y="903"/>
                  <a:pt x="534" y="810"/>
                  <a:pt x="559" y="686"/>
                </a:cubicBezTo>
                <a:cubicBezTo>
                  <a:pt x="619" y="706"/>
                  <a:pt x="674" y="717"/>
                  <a:pt x="717" y="717"/>
                </a:cubicBezTo>
                <a:cubicBezTo>
                  <a:pt x="717" y="717"/>
                  <a:pt x="717" y="717"/>
                  <a:pt x="717" y="717"/>
                </a:cubicBezTo>
                <a:cubicBezTo>
                  <a:pt x="778" y="717"/>
                  <a:pt x="804" y="696"/>
                  <a:pt x="814" y="677"/>
                </a:cubicBezTo>
                <a:cubicBezTo>
                  <a:pt x="847" y="621"/>
                  <a:pt x="789" y="535"/>
                  <a:pt x="695" y="452"/>
                </a:cubicBezTo>
                <a:close/>
                <a:moveTo>
                  <a:pt x="129" y="689"/>
                </a:moveTo>
                <a:cubicBezTo>
                  <a:pt x="129" y="689"/>
                  <a:pt x="129" y="689"/>
                  <a:pt x="129" y="689"/>
                </a:cubicBezTo>
                <a:cubicBezTo>
                  <a:pt x="103" y="689"/>
                  <a:pt x="70" y="684"/>
                  <a:pt x="57" y="663"/>
                </a:cubicBezTo>
                <a:cubicBezTo>
                  <a:pt x="42" y="636"/>
                  <a:pt x="64" y="586"/>
                  <a:pt x="116" y="528"/>
                </a:cubicBezTo>
                <a:cubicBezTo>
                  <a:pt x="133" y="509"/>
                  <a:pt x="153" y="490"/>
                  <a:pt x="174" y="471"/>
                </a:cubicBezTo>
                <a:cubicBezTo>
                  <a:pt x="204" y="495"/>
                  <a:pt x="235" y="518"/>
                  <a:pt x="269" y="541"/>
                </a:cubicBezTo>
                <a:cubicBezTo>
                  <a:pt x="272" y="581"/>
                  <a:pt x="276" y="621"/>
                  <a:pt x="283" y="658"/>
                </a:cubicBezTo>
                <a:cubicBezTo>
                  <a:pt x="224" y="678"/>
                  <a:pt x="171" y="689"/>
                  <a:pt x="129" y="689"/>
                </a:cubicBezTo>
                <a:close/>
                <a:moveTo>
                  <a:pt x="267" y="505"/>
                </a:moveTo>
                <a:cubicBezTo>
                  <a:pt x="241" y="487"/>
                  <a:pt x="218" y="469"/>
                  <a:pt x="197" y="452"/>
                </a:cubicBezTo>
                <a:cubicBezTo>
                  <a:pt x="218" y="434"/>
                  <a:pt x="242" y="416"/>
                  <a:pt x="267" y="399"/>
                </a:cubicBezTo>
                <a:cubicBezTo>
                  <a:pt x="266" y="416"/>
                  <a:pt x="266" y="434"/>
                  <a:pt x="266" y="452"/>
                </a:cubicBezTo>
                <a:cubicBezTo>
                  <a:pt x="266" y="469"/>
                  <a:pt x="266" y="487"/>
                  <a:pt x="267" y="505"/>
                </a:cubicBezTo>
                <a:close/>
                <a:moveTo>
                  <a:pt x="269" y="362"/>
                </a:moveTo>
                <a:cubicBezTo>
                  <a:pt x="235" y="385"/>
                  <a:pt x="203" y="409"/>
                  <a:pt x="175" y="433"/>
                </a:cubicBezTo>
                <a:cubicBezTo>
                  <a:pt x="81" y="350"/>
                  <a:pt x="37" y="275"/>
                  <a:pt x="57" y="240"/>
                </a:cubicBezTo>
                <a:cubicBezTo>
                  <a:pt x="70" y="219"/>
                  <a:pt x="103" y="215"/>
                  <a:pt x="129" y="215"/>
                </a:cubicBezTo>
                <a:cubicBezTo>
                  <a:pt x="171" y="215"/>
                  <a:pt x="224" y="226"/>
                  <a:pt x="283" y="245"/>
                </a:cubicBezTo>
                <a:cubicBezTo>
                  <a:pt x="276" y="283"/>
                  <a:pt x="272" y="322"/>
                  <a:pt x="269" y="362"/>
                </a:cubicBezTo>
                <a:close/>
                <a:moveTo>
                  <a:pt x="548" y="343"/>
                </a:moveTo>
                <a:cubicBezTo>
                  <a:pt x="533" y="333"/>
                  <a:pt x="518" y="324"/>
                  <a:pt x="502" y="315"/>
                </a:cubicBezTo>
                <a:cubicBezTo>
                  <a:pt x="487" y="306"/>
                  <a:pt x="471" y="298"/>
                  <a:pt x="456" y="290"/>
                </a:cubicBezTo>
                <a:cubicBezTo>
                  <a:pt x="483" y="277"/>
                  <a:pt x="510" y="265"/>
                  <a:pt x="537" y="255"/>
                </a:cubicBezTo>
                <a:cubicBezTo>
                  <a:pt x="541" y="283"/>
                  <a:pt x="545" y="312"/>
                  <a:pt x="548" y="343"/>
                </a:cubicBezTo>
                <a:close/>
                <a:moveTo>
                  <a:pt x="423" y="29"/>
                </a:moveTo>
                <a:cubicBezTo>
                  <a:pt x="464" y="29"/>
                  <a:pt x="507" y="104"/>
                  <a:pt x="532" y="227"/>
                </a:cubicBezTo>
                <a:cubicBezTo>
                  <a:pt x="497" y="240"/>
                  <a:pt x="460" y="255"/>
                  <a:pt x="423" y="273"/>
                </a:cubicBezTo>
                <a:cubicBezTo>
                  <a:pt x="387" y="255"/>
                  <a:pt x="350" y="240"/>
                  <a:pt x="315" y="227"/>
                </a:cubicBezTo>
                <a:cubicBezTo>
                  <a:pt x="340" y="104"/>
                  <a:pt x="383" y="29"/>
                  <a:pt x="423" y="29"/>
                </a:cubicBezTo>
                <a:close/>
                <a:moveTo>
                  <a:pt x="310" y="255"/>
                </a:moveTo>
                <a:cubicBezTo>
                  <a:pt x="336" y="265"/>
                  <a:pt x="364" y="277"/>
                  <a:pt x="391" y="290"/>
                </a:cubicBezTo>
                <a:cubicBezTo>
                  <a:pt x="376" y="298"/>
                  <a:pt x="360" y="306"/>
                  <a:pt x="345" y="315"/>
                </a:cubicBezTo>
                <a:cubicBezTo>
                  <a:pt x="329" y="324"/>
                  <a:pt x="314" y="333"/>
                  <a:pt x="299" y="343"/>
                </a:cubicBezTo>
                <a:cubicBezTo>
                  <a:pt x="302" y="312"/>
                  <a:pt x="305" y="283"/>
                  <a:pt x="310" y="255"/>
                </a:cubicBezTo>
                <a:close/>
                <a:moveTo>
                  <a:pt x="299" y="561"/>
                </a:moveTo>
                <a:cubicBezTo>
                  <a:pt x="314" y="570"/>
                  <a:pt x="329" y="579"/>
                  <a:pt x="345" y="588"/>
                </a:cubicBezTo>
                <a:cubicBezTo>
                  <a:pt x="360" y="597"/>
                  <a:pt x="376" y="606"/>
                  <a:pt x="391" y="614"/>
                </a:cubicBezTo>
                <a:cubicBezTo>
                  <a:pt x="364" y="627"/>
                  <a:pt x="336" y="638"/>
                  <a:pt x="310" y="648"/>
                </a:cubicBezTo>
                <a:cubicBezTo>
                  <a:pt x="305" y="621"/>
                  <a:pt x="302" y="592"/>
                  <a:pt x="299" y="561"/>
                </a:cubicBezTo>
                <a:close/>
                <a:moveTo>
                  <a:pt x="423" y="874"/>
                </a:moveTo>
                <a:cubicBezTo>
                  <a:pt x="383" y="874"/>
                  <a:pt x="340" y="799"/>
                  <a:pt x="315" y="677"/>
                </a:cubicBezTo>
                <a:cubicBezTo>
                  <a:pt x="350" y="664"/>
                  <a:pt x="387" y="648"/>
                  <a:pt x="423" y="630"/>
                </a:cubicBezTo>
                <a:cubicBezTo>
                  <a:pt x="460" y="648"/>
                  <a:pt x="497" y="664"/>
                  <a:pt x="532" y="677"/>
                </a:cubicBezTo>
                <a:cubicBezTo>
                  <a:pt x="507" y="799"/>
                  <a:pt x="464" y="874"/>
                  <a:pt x="423" y="874"/>
                </a:cubicBezTo>
                <a:close/>
                <a:moveTo>
                  <a:pt x="537" y="648"/>
                </a:moveTo>
                <a:cubicBezTo>
                  <a:pt x="510" y="638"/>
                  <a:pt x="483" y="627"/>
                  <a:pt x="456" y="614"/>
                </a:cubicBezTo>
                <a:cubicBezTo>
                  <a:pt x="471" y="606"/>
                  <a:pt x="487" y="597"/>
                  <a:pt x="502" y="588"/>
                </a:cubicBezTo>
                <a:cubicBezTo>
                  <a:pt x="518" y="579"/>
                  <a:pt x="533" y="570"/>
                  <a:pt x="548" y="561"/>
                </a:cubicBezTo>
                <a:cubicBezTo>
                  <a:pt x="545" y="592"/>
                  <a:pt x="541" y="621"/>
                  <a:pt x="537" y="648"/>
                </a:cubicBezTo>
                <a:close/>
                <a:moveTo>
                  <a:pt x="550" y="525"/>
                </a:moveTo>
                <a:cubicBezTo>
                  <a:pt x="531" y="538"/>
                  <a:pt x="510" y="551"/>
                  <a:pt x="488" y="563"/>
                </a:cubicBezTo>
                <a:cubicBezTo>
                  <a:pt x="466" y="576"/>
                  <a:pt x="445" y="587"/>
                  <a:pt x="423" y="598"/>
                </a:cubicBezTo>
                <a:cubicBezTo>
                  <a:pt x="402" y="587"/>
                  <a:pt x="380" y="576"/>
                  <a:pt x="359" y="563"/>
                </a:cubicBezTo>
                <a:cubicBezTo>
                  <a:pt x="337" y="551"/>
                  <a:pt x="316" y="538"/>
                  <a:pt x="296" y="525"/>
                </a:cubicBezTo>
                <a:cubicBezTo>
                  <a:pt x="295" y="501"/>
                  <a:pt x="294" y="477"/>
                  <a:pt x="294" y="452"/>
                </a:cubicBezTo>
                <a:cubicBezTo>
                  <a:pt x="294" y="426"/>
                  <a:pt x="295" y="402"/>
                  <a:pt x="296" y="379"/>
                </a:cubicBezTo>
                <a:cubicBezTo>
                  <a:pt x="317" y="365"/>
                  <a:pt x="337" y="352"/>
                  <a:pt x="359" y="340"/>
                </a:cubicBezTo>
                <a:cubicBezTo>
                  <a:pt x="380" y="328"/>
                  <a:pt x="402" y="316"/>
                  <a:pt x="423" y="305"/>
                </a:cubicBezTo>
                <a:cubicBezTo>
                  <a:pt x="445" y="316"/>
                  <a:pt x="466" y="328"/>
                  <a:pt x="488" y="340"/>
                </a:cubicBezTo>
                <a:cubicBezTo>
                  <a:pt x="510" y="353"/>
                  <a:pt x="531" y="366"/>
                  <a:pt x="550" y="379"/>
                </a:cubicBezTo>
                <a:cubicBezTo>
                  <a:pt x="552" y="402"/>
                  <a:pt x="552" y="426"/>
                  <a:pt x="552" y="452"/>
                </a:cubicBezTo>
                <a:cubicBezTo>
                  <a:pt x="552" y="477"/>
                  <a:pt x="552" y="501"/>
                  <a:pt x="550" y="525"/>
                </a:cubicBezTo>
                <a:close/>
                <a:moveTo>
                  <a:pt x="717" y="215"/>
                </a:moveTo>
                <a:cubicBezTo>
                  <a:pt x="744" y="215"/>
                  <a:pt x="777" y="219"/>
                  <a:pt x="790" y="240"/>
                </a:cubicBezTo>
                <a:cubicBezTo>
                  <a:pt x="810" y="275"/>
                  <a:pt x="766" y="350"/>
                  <a:pt x="672" y="433"/>
                </a:cubicBezTo>
                <a:cubicBezTo>
                  <a:pt x="643" y="409"/>
                  <a:pt x="611" y="385"/>
                  <a:pt x="578" y="362"/>
                </a:cubicBezTo>
                <a:cubicBezTo>
                  <a:pt x="575" y="322"/>
                  <a:pt x="571" y="283"/>
                  <a:pt x="564" y="245"/>
                </a:cubicBezTo>
                <a:cubicBezTo>
                  <a:pt x="623" y="226"/>
                  <a:pt x="676" y="215"/>
                  <a:pt x="717" y="215"/>
                </a:cubicBezTo>
                <a:close/>
                <a:moveTo>
                  <a:pt x="580" y="399"/>
                </a:moveTo>
                <a:cubicBezTo>
                  <a:pt x="605" y="416"/>
                  <a:pt x="629" y="434"/>
                  <a:pt x="650" y="452"/>
                </a:cubicBezTo>
                <a:cubicBezTo>
                  <a:pt x="629" y="469"/>
                  <a:pt x="605" y="487"/>
                  <a:pt x="580" y="505"/>
                </a:cubicBezTo>
                <a:cubicBezTo>
                  <a:pt x="581" y="487"/>
                  <a:pt x="581" y="469"/>
                  <a:pt x="581" y="452"/>
                </a:cubicBezTo>
                <a:cubicBezTo>
                  <a:pt x="581" y="434"/>
                  <a:pt x="581" y="416"/>
                  <a:pt x="580" y="399"/>
                </a:cubicBezTo>
                <a:close/>
                <a:moveTo>
                  <a:pt x="790" y="663"/>
                </a:moveTo>
                <a:cubicBezTo>
                  <a:pt x="777" y="684"/>
                  <a:pt x="744" y="689"/>
                  <a:pt x="717" y="689"/>
                </a:cubicBezTo>
                <a:cubicBezTo>
                  <a:pt x="717" y="689"/>
                  <a:pt x="717" y="689"/>
                  <a:pt x="717" y="689"/>
                </a:cubicBezTo>
                <a:cubicBezTo>
                  <a:pt x="676" y="689"/>
                  <a:pt x="623" y="678"/>
                  <a:pt x="564" y="658"/>
                </a:cubicBezTo>
                <a:cubicBezTo>
                  <a:pt x="571" y="621"/>
                  <a:pt x="575" y="581"/>
                  <a:pt x="578" y="541"/>
                </a:cubicBezTo>
                <a:cubicBezTo>
                  <a:pt x="611" y="519"/>
                  <a:pt x="643" y="495"/>
                  <a:pt x="672" y="471"/>
                </a:cubicBezTo>
                <a:cubicBezTo>
                  <a:pt x="766" y="553"/>
                  <a:pt x="810" y="628"/>
                  <a:pt x="790" y="663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61748" y="4561611"/>
            <a:ext cx="442126" cy="442126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31590" y="2941235"/>
            <a:ext cx="521817" cy="431725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80218" y="1333555"/>
            <a:ext cx="405188" cy="396742"/>
          </a:xfrm>
          <a:custGeom>
            <a:avLst/>
            <a:gdLst>
              <a:gd name="T0" fmla="*/ 492 w 800"/>
              <a:gd name="T1" fmla="*/ 141 h 784"/>
              <a:gd name="T2" fmla="*/ 442 w 800"/>
              <a:gd name="T3" fmla="*/ 733 h 784"/>
              <a:gd name="T4" fmla="*/ 523 w 800"/>
              <a:gd name="T5" fmla="*/ 784 h 784"/>
              <a:gd name="T6" fmla="*/ 574 w 800"/>
              <a:gd name="T7" fmla="*/ 192 h 784"/>
              <a:gd name="T8" fmla="*/ 542 w 800"/>
              <a:gd name="T9" fmla="*/ 733 h 784"/>
              <a:gd name="T10" fmla="*/ 492 w 800"/>
              <a:gd name="T11" fmla="*/ 752 h 784"/>
              <a:gd name="T12" fmla="*/ 474 w 800"/>
              <a:gd name="T13" fmla="*/ 192 h 784"/>
              <a:gd name="T14" fmla="*/ 523 w 800"/>
              <a:gd name="T15" fmla="*/ 173 h 784"/>
              <a:gd name="T16" fmla="*/ 542 w 800"/>
              <a:gd name="T17" fmla="*/ 733 h 784"/>
              <a:gd name="T18" fmla="*/ 50 w 800"/>
              <a:gd name="T19" fmla="*/ 453 h 784"/>
              <a:gd name="T20" fmla="*/ 0 w 800"/>
              <a:gd name="T21" fmla="*/ 733 h 784"/>
              <a:gd name="T22" fmla="*/ 81 w 800"/>
              <a:gd name="T23" fmla="*/ 784 h 784"/>
              <a:gd name="T24" fmla="*/ 132 w 800"/>
              <a:gd name="T25" fmla="*/ 504 h 784"/>
              <a:gd name="T26" fmla="*/ 100 w 800"/>
              <a:gd name="T27" fmla="*/ 733 h 784"/>
              <a:gd name="T28" fmla="*/ 50 w 800"/>
              <a:gd name="T29" fmla="*/ 752 h 784"/>
              <a:gd name="T30" fmla="*/ 31 w 800"/>
              <a:gd name="T31" fmla="*/ 504 h 784"/>
              <a:gd name="T32" fmla="*/ 81 w 800"/>
              <a:gd name="T33" fmla="*/ 485 h 784"/>
              <a:gd name="T34" fmla="*/ 100 w 800"/>
              <a:gd name="T35" fmla="*/ 733 h 784"/>
              <a:gd name="T36" fmla="*/ 718 w 800"/>
              <a:gd name="T37" fmla="*/ 0 h 784"/>
              <a:gd name="T38" fmla="*/ 668 w 800"/>
              <a:gd name="T39" fmla="*/ 733 h 784"/>
              <a:gd name="T40" fmla="*/ 749 w 800"/>
              <a:gd name="T41" fmla="*/ 784 h 784"/>
              <a:gd name="T42" fmla="*/ 800 w 800"/>
              <a:gd name="T43" fmla="*/ 51 h 784"/>
              <a:gd name="T44" fmla="*/ 768 w 800"/>
              <a:gd name="T45" fmla="*/ 733 h 784"/>
              <a:gd name="T46" fmla="*/ 718 w 800"/>
              <a:gd name="T47" fmla="*/ 752 h 784"/>
              <a:gd name="T48" fmla="*/ 700 w 800"/>
              <a:gd name="T49" fmla="*/ 51 h 784"/>
              <a:gd name="T50" fmla="*/ 749 w 800"/>
              <a:gd name="T51" fmla="*/ 32 h 784"/>
              <a:gd name="T52" fmla="*/ 768 w 800"/>
              <a:gd name="T53" fmla="*/ 733 h 784"/>
              <a:gd name="T54" fmla="*/ 265 w 800"/>
              <a:gd name="T55" fmla="*/ 304 h 784"/>
              <a:gd name="T56" fmla="*/ 215 w 800"/>
              <a:gd name="T57" fmla="*/ 733 h 784"/>
              <a:gd name="T58" fmla="*/ 296 w 800"/>
              <a:gd name="T59" fmla="*/ 784 h 784"/>
              <a:gd name="T60" fmla="*/ 347 w 800"/>
              <a:gd name="T61" fmla="*/ 355 h 784"/>
              <a:gd name="T62" fmla="*/ 296 w 800"/>
              <a:gd name="T63" fmla="*/ 752 h 784"/>
              <a:gd name="T64" fmla="*/ 247 w 800"/>
              <a:gd name="T65" fmla="*/ 733 h 784"/>
              <a:gd name="T66" fmla="*/ 265 w 800"/>
              <a:gd name="T67" fmla="*/ 336 h 784"/>
              <a:gd name="T68" fmla="*/ 315 w 800"/>
              <a:gd name="T69" fmla="*/ 355 h 784"/>
              <a:gd name="T70" fmla="*/ 315 w 800"/>
              <a:gd name="T71" fmla="*/ 73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0" h="784">
                <a:moveTo>
                  <a:pt x="523" y="141"/>
                </a:moveTo>
                <a:cubicBezTo>
                  <a:pt x="492" y="141"/>
                  <a:pt x="492" y="141"/>
                  <a:pt x="492" y="141"/>
                </a:cubicBezTo>
                <a:cubicBezTo>
                  <a:pt x="464" y="141"/>
                  <a:pt x="442" y="164"/>
                  <a:pt x="442" y="192"/>
                </a:cubicBezTo>
                <a:cubicBezTo>
                  <a:pt x="442" y="733"/>
                  <a:pt x="442" y="733"/>
                  <a:pt x="442" y="733"/>
                </a:cubicBezTo>
                <a:cubicBezTo>
                  <a:pt x="442" y="761"/>
                  <a:pt x="464" y="784"/>
                  <a:pt x="492" y="784"/>
                </a:cubicBezTo>
                <a:cubicBezTo>
                  <a:pt x="523" y="784"/>
                  <a:pt x="523" y="784"/>
                  <a:pt x="523" y="784"/>
                </a:cubicBezTo>
                <a:cubicBezTo>
                  <a:pt x="551" y="784"/>
                  <a:pt x="574" y="761"/>
                  <a:pt x="574" y="733"/>
                </a:cubicBezTo>
                <a:cubicBezTo>
                  <a:pt x="574" y="192"/>
                  <a:pt x="574" y="192"/>
                  <a:pt x="574" y="192"/>
                </a:cubicBezTo>
                <a:cubicBezTo>
                  <a:pt x="574" y="164"/>
                  <a:pt x="551" y="141"/>
                  <a:pt x="523" y="141"/>
                </a:cubicBezTo>
                <a:close/>
                <a:moveTo>
                  <a:pt x="542" y="733"/>
                </a:moveTo>
                <a:cubicBezTo>
                  <a:pt x="542" y="743"/>
                  <a:pt x="533" y="752"/>
                  <a:pt x="523" y="752"/>
                </a:cubicBezTo>
                <a:cubicBezTo>
                  <a:pt x="492" y="752"/>
                  <a:pt x="492" y="752"/>
                  <a:pt x="492" y="752"/>
                </a:cubicBezTo>
                <a:cubicBezTo>
                  <a:pt x="482" y="752"/>
                  <a:pt x="474" y="743"/>
                  <a:pt x="474" y="733"/>
                </a:cubicBezTo>
                <a:cubicBezTo>
                  <a:pt x="474" y="192"/>
                  <a:pt x="474" y="192"/>
                  <a:pt x="474" y="192"/>
                </a:cubicBezTo>
                <a:cubicBezTo>
                  <a:pt x="474" y="181"/>
                  <a:pt x="482" y="173"/>
                  <a:pt x="492" y="173"/>
                </a:cubicBezTo>
                <a:cubicBezTo>
                  <a:pt x="523" y="173"/>
                  <a:pt x="523" y="173"/>
                  <a:pt x="523" y="173"/>
                </a:cubicBezTo>
                <a:cubicBezTo>
                  <a:pt x="533" y="173"/>
                  <a:pt x="542" y="181"/>
                  <a:pt x="542" y="192"/>
                </a:cubicBezTo>
                <a:lnTo>
                  <a:pt x="542" y="733"/>
                </a:lnTo>
                <a:close/>
                <a:moveTo>
                  <a:pt x="81" y="453"/>
                </a:moveTo>
                <a:cubicBezTo>
                  <a:pt x="50" y="453"/>
                  <a:pt x="50" y="453"/>
                  <a:pt x="50" y="453"/>
                </a:cubicBezTo>
                <a:cubicBezTo>
                  <a:pt x="22" y="453"/>
                  <a:pt x="0" y="476"/>
                  <a:pt x="0" y="504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61"/>
                  <a:pt x="22" y="784"/>
                  <a:pt x="50" y="784"/>
                </a:cubicBezTo>
                <a:cubicBezTo>
                  <a:pt x="81" y="784"/>
                  <a:pt x="81" y="784"/>
                  <a:pt x="81" y="784"/>
                </a:cubicBezTo>
                <a:cubicBezTo>
                  <a:pt x="109" y="784"/>
                  <a:pt x="132" y="761"/>
                  <a:pt x="132" y="733"/>
                </a:cubicBezTo>
                <a:cubicBezTo>
                  <a:pt x="132" y="504"/>
                  <a:pt x="132" y="504"/>
                  <a:pt x="132" y="504"/>
                </a:cubicBezTo>
                <a:cubicBezTo>
                  <a:pt x="132" y="476"/>
                  <a:pt x="109" y="453"/>
                  <a:pt x="81" y="453"/>
                </a:cubicBezTo>
                <a:close/>
                <a:moveTo>
                  <a:pt x="100" y="733"/>
                </a:moveTo>
                <a:cubicBezTo>
                  <a:pt x="100" y="743"/>
                  <a:pt x="91" y="752"/>
                  <a:pt x="81" y="752"/>
                </a:cubicBezTo>
                <a:cubicBezTo>
                  <a:pt x="50" y="752"/>
                  <a:pt x="50" y="752"/>
                  <a:pt x="50" y="752"/>
                </a:cubicBezTo>
                <a:cubicBezTo>
                  <a:pt x="40" y="752"/>
                  <a:pt x="31" y="743"/>
                  <a:pt x="31" y="733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494"/>
                  <a:pt x="40" y="485"/>
                  <a:pt x="50" y="485"/>
                </a:cubicBezTo>
                <a:cubicBezTo>
                  <a:pt x="81" y="485"/>
                  <a:pt x="81" y="485"/>
                  <a:pt x="81" y="485"/>
                </a:cubicBezTo>
                <a:cubicBezTo>
                  <a:pt x="91" y="485"/>
                  <a:pt x="100" y="494"/>
                  <a:pt x="100" y="504"/>
                </a:cubicBezTo>
                <a:lnTo>
                  <a:pt x="100" y="733"/>
                </a:lnTo>
                <a:close/>
                <a:moveTo>
                  <a:pt x="749" y="0"/>
                </a:moveTo>
                <a:cubicBezTo>
                  <a:pt x="718" y="0"/>
                  <a:pt x="718" y="0"/>
                  <a:pt x="718" y="0"/>
                </a:cubicBezTo>
                <a:cubicBezTo>
                  <a:pt x="690" y="0"/>
                  <a:pt x="668" y="23"/>
                  <a:pt x="668" y="51"/>
                </a:cubicBezTo>
                <a:cubicBezTo>
                  <a:pt x="668" y="733"/>
                  <a:pt x="668" y="733"/>
                  <a:pt x="668" y="733"/>
                </a:cubicBezTo>
                <a:cubicBezTo>
                  <a:pt x="668" y="761"/>
                  <a:pt x="690" y="784"/>
                  <a:pt x="718" y="784"/>
                </a:cubicBezTo>
                <a:cubicBezTo>
                  <a:pt x="749" y="784"/>
                  <a:pt x="749" y="784"/>
                  <a:pt x="749" y="784"/>
                </a:cubicBezTo>
                <a:cubicBezTo>
                  <a:pt x="777" y="784"/>
                  <a:pt x="800" y="761"/>
                  <a:pt x="800" y="733"/>
                </a:cubicBezTo>
                <a:cubicBezTo>
                  <a:pt x="800" y="51"/>
                  <a:pt x="800" y="51"/>
                  <a:pt x="800" y="51"/>
                </a:cubicBezTo>
                <a:cubicBezTo>
                  <a:pt x="800" y="23"/>
                  <a:pt x="777" y="0"/>
                  <a:pt x="749" y="0"/>
                </a:cubicBezTo>
                <a:close/>
                <a:moveTo>
                  <a:pt x="768" y="733"/>
                </a:moveTo>
                <a:cubicBezTo>
                  <a:pt x="768" y="743"/>
                  <a:pt x="759" y="752"/>
                  <a:pt x="749" y="752"/>
                </a:cubicBezTo>
                <a:cubicBezTo>
                  <a:pt x="718" y="752"/>
                  <a:pt x="718" y="752"/>
                  <a:pt x="718" y="752"/>
                </a:cubicBezTo>
                <a:cubicBezTo>
                  <a:pt x="708" y="752"/>
                  <a:pt x="700" y="743"/>
                  <a:pt x="700" y="733"/>
                </a:cubicBezTo>
                <a:cubicBezTo>
                  <a:pt x="700" y="51"/>
                  <a:pt x="700" y="51"/>
                  <a:pt x="700" y="51"/>
                </a:cubicBezTo>
                <a:cubicBezTo>
                  <a:pt x="700" y="41"/>
                  <a:pt x="708" y="32"/>
                  <a:pt x="718" y="32"/>
                </a:cubicBezTo>
                <a:cubicBezTo>
                  <a:pt x="749" y="32"/>
                  <a:pt x="749" y="32"/>
                  <a:pt x="749" y="32"/>
                </a:cubicBezTo>
                <a:cubicBezTo>
                  <a:pt x="759" y="32"/>
                  <a:pt x="768" y="41"/>
                  <a:pt x="768" y="51"/>
                </a:cubicBezTo>
                <a:lnTo>
                  <a:pt x="768" y="733"/>
                </a:lnTo>
                <a:close/>
                <a:moveTo>
                  <a:pt x="296" y="304"/>
                </a:moveTo>
                <a:cubicBezTo>
                  <a:pt x="265" y="304"/>
                  <a:pt x="265" y="304"/>
                  <a:pt x="265" y="304"/>
                </a:cubicBezTo>
                <a:cubicBezTo>
                  <a:pt x="238" y="304"/>
                  <a:pt x="215" y="327"/>
                  <a:pt x="215" y="355"/>
                </a:cubicBezTo>
                <a:cubicBezTo>
                  <a:pt x="215" y="733"/>
                  <a:pt x="215" y="733"/>
                  <a:pt x="215" y="733"/>
                </a:cubicBezTo>
                <a:cubicBezTo>
                  <a:pt x="215" y="761"/>
                  <a:pt x="238" y="784"/>
                  <a:pt x="265" y="784"/>
                </a:cubicBezTo>
                <a:cubicBezTo>
                  <a:pt x="296" y="784"/>
                  <a:pt x="296" y="784"/>
                  <a:pt x="296" y="784"/>
                </a:cubicBezTo>
                <a:cubicBezTo>
                  <a:pt x="324" y="784"/>
                  <a:pt x="347" y="761"/>
                  <a:pt x="347" y="733"/>
                </a:cubicBezTo>
                <a:cubicBezTo>
                  <a:pt x="347" y="355"/>
                  <a:pt x="347" y="355"/>
                  <a:pt x="347" y="355"/>
                </a:cubicBezTo>
                <a:cubicBezTo>
                  <a:pt x="347" y="327"/>
                  <a:pt x="324" y="304"/>
                  <a:pt x="296" y="304"/>
                </a:cubicBezTo>
                <a:close/>
                <a:moveTo>
                  <a:pt x="296" y="752"/>
                </a:moveTo>
                <a:cubicBezTo>
                  <a:pt x="265" y="752"/>
                  <a:pt x="265" y="752"/>
                  <a:pt x="265" y="752"/>
                </a:cubicBezTo>
                <a:cubicBezTo>
                  <a:pt x="255" y="752"/>
                  <a:pt x="247" y="743"/>
                  <a:pt x="247" y="733"/>
                </a:cubicBezTo>
                <a:cubicBezTo>
                  <a:pt x="247" y="355"/>
                  <a:pt x="247" y="355"/>
                  <a:pt x="247" y="355"/>
                </a:cubicBezTo>
                <a:cubicBezTo>
                  <a:pt x="247" y="344"/>
                  <a:pt x="255" y="336"/>
                  <a:pt x="265" y="336"/>
                </a:cubicBezTo>
                <a:cubicBezTo>
                  <a:pt x="296" y="336"/>
                  <a:pt x="296" y="336"/>
                  <a:pt x="296" y="336"/>
                </a:cubicBezTo>
                <a:cubicBezTo>
                  <a:pt x="307" y="336"/>
                  <a:pt x="315" y="344"/>
                  <a:pt x="315" y="355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43"/>
                  <a:pt x="307" y="752"/>
                  <a:pt x="296" y="752"/>
                </a:cubicBezTo>
                <a:close/>
              </a:path>
            </a:pathLst>
          </a:custGeom>
          <a:solidFill>
            <a:srgbClr val="2FA2B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800091" y="2647142"/>
            <a:ext cx="118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091280" y="3212587"/>
            <a:ext cx="118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803209" y="3777821"/>
            <a:ext cx="118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091280" y="4308072"/>
            <a:ext cx="118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802767" y="4872030"/>
            <a:ext cx="118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2091280" y="5393248"/>
            <a:ext cx="118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2" name="出自【趣你的PPT】(微信:qunideppt)：最优质的PPT资源库"/>
          <p:cNvSpPr txBox="1">
            <a:spLocks/>
          </p:cNvSpPr>
          <p:nvPr/>
        </p:nvSpPr>
        <p:spPr>
          <a:xfrm>
            <a:off x="6757138" y="1977187"/>
            <a:ext cx="124751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8644443" y="1977187"/>
            <a:ext cx="124751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9523793" y="3685288"/>
            <a:ext cx="124751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8558670" y="5207568"/>
            <a:ext cx="124751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6716551" y="5181332"/>
            <a:ext cx="124751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8" name="出自【趣你的PPT】(微信:qunideppt)：最优质的PPT资源库"/>
          <p:cNvSpPr txBox="1">
            <a:spLocks/>
          </p:cNvSpPr>
          <p:nvPr/>
        </p:nvSpPr>
        <p:spPr>
          <a:xfrm>
            <a:off x="5800413" y="3642157"/>
            <a:ext cx="124751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97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37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出自【趣你的PPT】(微信:qunideppt)：最优质的PPT资源库"/>
          <p:cNvSpPr/>
          <p:nvPr/>
        </p:nvSpPr>
        <p:spPr>
          <a:xfrm>
            <a:off x="2304448" y="1644318"/>
            <a:ext cx="1367796" cy="1367796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2304448" y="1644318"/>
            <a:ext cx="1367796" cy="1367796"/>
          </a:xfrm>
          <a:prstGeom prst="arc">
            <a:avLst>
              <a:gd name="adj1" fmla="val 12287900"/>
              <a:gd name="adj2" fmla="val 1569112"/>
            </a:avLst>
          </a:prstGeom>
          <a:ln w="190500">
            <a:solidFill>
              <a:srgbClr val="2FA2B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2452316" y="2062428"/>
            <a:ext cx="1151828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rgbClr val="2FA2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43%</a:t>
            </a:r>
            <a:endParaRPr lang="zh-CN" altLang="en-US" sz="3200" b="1" dirty="0">
              <a:solidFill>
                <a:srgbClr val="2FA2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2136592" y="3012114"/>
            <a:ext cx="167857" cy="167857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1776645" y="2724158"/>
            <a:ext cx="287957" cy="287957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3864334" y="1485291"/>
            <a:ext cx="662952" cy="662952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028036" y="1658751"/>
            <a:ext cx="325790" cy="32579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983750" y="1659367"/>
            <a:ext cx="1367796" cy="1367796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6983750" y="1659367"/>
            <a:ext cx="1367796" cy="1367796"/>
          </a:xfrm>
          <a:prstGeom prst="arc">
            <a:avLst>
              <a:gd name="adj1" fmla="val 14818203"/>
              <a:gd name="adj2" fmla="val 1569112"/>
            </a:avLst>
          </a:prstGeom>
          <a:ln w="190500">
            <a:solidFill>
              <a:srgbClr val="2FA2B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088623" y="2062428"/>
            <a:ext cx="1199940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rgbClr val="2FA2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55%</a:t>
            </a:r>
            <a:endParaRPr lang="zh-CN" altLang="en-US" sz="3200" b="1" dirty="0">
              <a:solidFill>
                <a:srgbClr val="2FA2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6815893" y="3027163"/>
            <a:ext cx="167857" cy="167857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455946" y="2739207"/>
            <a:ext cx="287957" cy="287957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8707337" y="1673800"/>
            <a:ext cx="325790" cy="32579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2304448" y="3860935"/>
            <a:ext cx="1367796" cy="1367796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2304448" y="3860935"/>
            <a:ext cx="1367796" cy="1367796"/>
          </a:xfrm>
          <a:prstGeom prst="arc">
            <a:avLst>
              <a:gd name="adj1" fmla="val 9611967"/>
              <a:gd name="adj2" fmla="val 1569112"/>
            </a:avLst>
          </a:prstGeom>
          <a:ln w="190500">
            <a:solidFill>
              <a:srgbClr val="2FA2B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404206" y="4348101"/>
            <a:ext cx="1199938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rgbClr val="2FA2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72%</a:t>
            </a:r>
            <a:endParaRPr lang="zh-CN" altLang="en-US" sz="3200" b="1" dirty="0">
              <a:solidFill>
                <a:srgbClr val="2FA2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2136592" y="5228732"/>
            <a:ext cx="167857" cy="167857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1776645" y="4940775"/>
            <a:ext cx="287957" cy="287957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6983750" y="3875984"/>
            <a:ext cx="1367796" cy="1367796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6983750" y="3875984"/>
            <a:ext cx="1367796" cy="1367796"/>
          </a:xfrm>
          <a:prstGeom prst="arc">
            <a:avLst>
              <a:gd name="adj1" fmla="val 4966099"/>
              <a:gd name="adj2" fmla="val 1569112"/>
            </a:avLst>
          </a:prstGeom>
          <a:ln w="190500">
            <a:solidFill>
              <a:srgbClr val="2FA2B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110933" y="4348067"/>
            <a:ext cx="1262228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rgbClr val="2FA2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  <a:endParaRPr lang="zh-CN" altLang="en-US" sz="3200" b="1" dirty="0">
              <a:solidFill>
                <a:srgbClr val="2FA2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6815893" y="5243781"/>
            <a:ext cx="167857" cy="167857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6455946" y="4955824"/>
            <a:ext cx="287957" cy="287957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8543635" y="1505218"/>
            <a:ext cx="662952" cy="662952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8727719" y="1647751"/>
            <a:ext cx="304543" cy="368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3864334" y="3716958"/>
            <a:ext cx="662952" cy="662952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 rot="19469485">
            <a:off x="4011555" y="3842021"/>
            <a:ext cx="378269" cy="403068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8548514" y="3701909"/>
            <a:ext cx="662952" cy="662952"/>
          </a:xfrm>
          <a:prstGeom prst="ellipse">
            <a:avLst/>
          </a:prstGeom>
          <a:solidFill>
            <a:srgbClr val="2FA2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Group 59出自【趣你的PPT】(微信:qunideppt)：最优质的PPT资源库"/>
          <p:cNvGrpSpPr>
            <a:grpSpLocks noChangeAspect="1"/>
          </p:cNvGrpSpPr>
          <p:nvPr/>
        </p:nvGrpSpPr>
        <p:grpSpPr>
          <a:xfrm>
            <a:off x="8676450" y="3850416"/>
            <a:ext cx="426597" cy="365939"/>
            <a:chOff x="5084763" y="971548"/>
            <a:chExt cx="323865" cy="277813"/>
          </a:xfrm>
          <a:solidFill>
            <a:schemeClr val="bg1">
              <a:lumMod val="95000"/>
            </a:schemeClr>
          </a:solidFill>
        </p:grpSpPr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出自【趣你的PPT】(微信:qunideppt)：最优质的PPT资源库"/>
          <p:cNvSpPr txBox="1">
            <a:spLocks/>
          </p:cNvSpPr>
          <p:nvPr/>
        </p:nvSpPr>
        <p:spPr>
          <a:xfrm>
            <a:off x="3949131" y="2612944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6" name="出自【趣你的PPT】(微信:qunideppt)：最优质的PPT资源库"/>
          <p:cNvSpPr txBox="1">
            <a:spLocks/>
          </p:cNvSpPr>
          <p:nvPr/>
        </p:nvSpPr>
        <p:spPr>
          <a:xfrm>
            <a:off x="3852847" y="232170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 txBox="1">
            <a:spLocks/>
          </p:cNvSpPr>
          <p:nvPr/>
        </p:nvSpPr>
        <p:spPr>
          <a:xfrm>
            <a:off x="3960618" y="4808915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3864334" y="451767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8592651" y="2612944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0" name="出自【趣你的PPT】(微信:qunideppt)：最优质的PPT资源库"/>
          <p:cNvSpPr txBox="1">
            <a:spLocks/>
          </p:cNvSpPr>
          <p:nvPr/>
        </p:nvSpPr>
        <p:spPr>
          <a:xfrm>
            <a:off x="8496367" y="232170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 txBox="1">
            <a:spLocks/>
          </p:cNvSpPr>
          <p:nvPr/>
        </p:nvSpPr>
        <p:spPr>
          <a:xfrm>
            <a:off x="8592651" y="4808915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2" name="出自【趣你的PPT】(微信:qunideppt)：最优质的PPT资源库"/>
          <p:cNvSpPr txBox="1">
            <a:spLocks/>
          </p:cNvSpPr>
          <p:nvPr/>
        </p:nvSpPr>
        <p:spPr>
          <a:xfrm>
            <a:off x="8496367" y="451767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03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269514" y="4480555"/>
            <a:ext cx="552089" cy="552089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62617" y="4574983"/>
            <a:ext cx="365883" cy="363232"/>
          </a:xfrm>
          <a:custGeom>
            <a:avLst/>
            <a:gdLst>
              <a:gd name="T0" fmla="*/ 188131 w 609"/>
              <a:gd name="T1" fmla="*/ 130421 h 602"/>
              <a:gd name="T2" fmla="*/ 188131 w 609"/>
              <a:gd name="T3" fmla="*/ 130421 h 602"/>
              <a:gd name="T4" fmla="*/ 180577 w 609"/>
              <a:gd name="T5" fmla="*/ 148123 h 602"/>
              <a:gd name="T6" fmla="*/ 188131 w 609"/>
              <a:gd name="T7" fmla="*/ 181360 h 602"/>
              <a:gd name="T8" fmla="*/ 183095 w 609"/>
              <a:gd name="T9" fmla="*/ 188947 h 602"/>
              <a:gd name="T10" fmla="*/ 150002 w 609"/>
              <a:gd name="T11" fmla="*/ 178831 h 602"/>
              <a:gd name="T12" fmla="*/ 129857 w 609"/>
              <a:gd name="T13" fmla="*/ 188947 h 602"/>
              <a:gd name="T14" fmla="*/ 132375 w 609"/>
              <a:gd name="T15" fmla="*/ 188947 h 602"/>
              <a:gd name="T16" fmla="*/ 111872 w 609"/>
              <a:gd name="T17" fmla="*/ 217127 h 602"/>
              <a:gd name="T18" fmla="*/ 106836 w 609"/>
              <a:gd name="T19" fmla="*/ 217127 h 602"/>
              <a:gd name="T20" fmla="*/ 86332 w 609"/>
              <a:gd name="T21" fmla="*/ 186418 h 602"/>
              <a:gd name="T22" fmla="*/ 68706 w 609"/>
              <a:gd name="T23" fmla="*/ 178831 h 602"/>
              <a:gd name="T24" fmla="*/ 68706 w 609"/>
              <a:gd name="T25" fmla="*/ 181360 h 602"/>
              <a:gd name="T26" fmla="*/ 35612 w 609"/>
              <a:gd name="T27" fmla="*/ 186418 h 602"/>
              <a:gd name="T28" fmla="*/ 30576 w 609"/>
              <a:gd name="T29" fmla="*/ 183889 h 602"/>
              <a:gd name="T30" fmla="*/ 38130 w 609"/>
              <a:gd name="T31" fmla="*/ 148123 h 602"/>
              <a:gd name="T32" fmla="*/ 30576 w 609"/>
              <a:gd name="T33" fmla="*/ 130421 h 602"/>
              <a:gd name="T34" fmla="*/ 0 w 609"/>
              <a:gd name="T35" fmla="*/ 109828 h 602"/>
              <a:gd name="T36" fmla="*/ 0 w 609"/>
              <a:gd name="T37" fmla="*/ 104770 h 602"/>
              <a:gd name="T38" fmla="*/ 30576 w 609"/>
              <a:gd name="T39" fmla="*/ 86706 h 602"/>
              <a:gd name="T40" fmla="*/ 38130 w 609"/>
              <a:gd name="T41" fmla="*/ 66475 h 602"/>
              <a:gd name="T42" fmla="*/ 30576 w 609"/>
              <a:gd name="T43" fmla="*/ 33237 h 602"/>
              <a:gd name="T44" fmla="*/ 35612 w 609"/>
              <a:gd name="T45" fmla="*/ 28180 h 602"/>
              <a:gd name="T46" fmla="*/ 68706 w 609"/>
              <a:gd name="T47" fmla="*/ 35766 h 602"/>
              <a:gd name="T48" fmla="*/ 86332 w 609"/>
              <a:gd name="T49" fmla="*/ 28180 h 602"/>
              <a:gd name="T50" fmla="*/ 106836 w 609"/>
              <a:gd name="T51" fmla="*/ 0 h 602"/>
              <a:gd name="T52" fmla="*/ 111872 w 609"/>
              <a:gd name="T53" fmla="*/ 0 h 602"/>
              <a:gd name="T54" fmla="*/ 132375 w 609"/>
              <a:gd name="T55" fmla="*/ 28180 h 602"/>
              <a:gd name="T56" fmla="*/ 150002 w 609"/>
              <a:gd name="T57" fmla="*/ 35766 h 602"/>
              <a:gd name="T58" fmla="*/ 183095 w 609"/>
              <a:gd name="T59" fmla="*/ 28180 h 602"/>
              <a:gd name="T60" fmla="*/ 188131 w 609"/>
              <a:gd name="T61" fmla="*/ 33237 h 602"/>
              <a:gd name="T62" fmla="*/ 180577 w 609"/>
              <a:gd name="T63" fmla="*/ 66475 h 602"/>
              <a:gd name="T64" fmla="*/ 188131 w 609"/>
              <a:gd name="T65" fmla="*/ 86706 h 602"/>
              <a:gd name="T66" fmla="*/ 218707 w 609"/>
              <a:gd name="T67" fmla="*/ 104770 h 602"/>
              <a:gd name="T68" fmla="*/ 218707 w 609"/>
              <a:gd name="T69" fmla="*/ 109828 h 602"/>
              <a:gd name="T70" fmla="*/ 188131 w 609"/>
              <a:gd name="T71" fmla="*/ 130421 h 602"/>
              <a:gd name="T72" fmla="*/ 109354 w 609"/>
              <a:gd name="T73" fmla="*/ 45882 h 602"/>
              <a:gd name="T74" fmla="*/ 109354 w 609"/>
              <a:gd name="T75" fmla="*/ 45882 h 602"/>
              <a:gd name="T76" fmla="*/ 48202 w 609"/>
              <a:gd name="T77" fmla="*/ 107299 h 602"/>
              <a:gd name="T78" fmla="*/ 109354 w 609"/>
              <a:gd name="T79" fmla="*/ 168716 h 602"/>
              <a:gd name="T80" fmla="*/ 170505 w 609"/>
              <a:gd name="T81" fmla="*/ 107299 h 602"/>
              <a:gd name="T82" fmla="*/ 109354 w 609"/>
              <a:gd name="T83" fmla="*/ 45882 h 602"/>
              <a:gd name="T84" fmla="*/ 109354 w 609"/>
              <a:gd name="T85" fmla="*/ 148123 h 602"/>
              <a:gd name="T86" fmla="*/ 109354 w 609"/>
              <a:gd name="T87" fmla="*/ 148123 h 602"/>
              <a:gd name="T88" fmla="*/ 68706 w 609"/>
              <a:gd name="T89" fmla="*/ 107299 h 602"/>
              <a:gd name="T90" fmla="*/ 109354 w 609"/>
              <a:gd name="T91" fmla="*/ 66475 h 602"/>
              <a:gd name="T92" fmla="*/ 150002 w 609"/>
              <a:gd name="T93" fmla="*/ 107299 h 602"/>
              <a:gd name="T94" fmla="*/ 109354 w 609"/>
              <a:gd name="T95" fmla="*/ 148123 h 602"/>
              <a:gd name="T96" fmla="*/ 109354 w 609"/>
              <a:gd name="T97" fmla="*/ 86706 h 602"/>
              <a:gd name="T98" fmla="*/ 109354 w 609"/>
              <a:gd name="T99" fmla="*/ 86706 h 602"/>
              <a:gd name="T100" fmla="*/ 88850 w 609"/>
              <a:gd name="T101" fmla="*/ 107299 h 602"/>
              <a:gd name="T102" fmla="*/ 109354 w 609"/>
              <a:gd name="T103" fmla="*/ 127530 h 602"/>
              <a:gd name="T104" fmla="*/ 129857 w 609"/>
              <a:gd name="T105" fmla="*/ 107299 h 602"/>
              <a:gd name="T106" fmla="*/ 109354 w 609"/>
              <a:gd name="T107" fmla="*/ 86706 h 60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9" h="602">
                <a:moveTo>
                  <a:pt x="523" y="361"/>
                </a:moveTo>
                <a:lnTo>
                  <a:pt x="523" y="361"/>
                </a:lnTo>
                <a:cubicBezTo>
                  <a:pt x="523" y="382"/>
                  <a:pt x="516" y="396"/>
                  <a:pt x="502" y="410"/>
                </a:cubicBezTo>
                <a:cubicBezTo>
                  <a:pt x="502" y="417"/>
                  <a:pt x="551" y="474"/>
                  <a:pt x="523" y="502"/>
                </a:cubicBezTo>
                <a:cubicBezTo>
                  <a:pt x="509" y="523"/>
                  <a:pt x="509" y="523"/>
                  <a:pt x="509" y="523"/>
                </a:cubicBezTo>
                <a:cubicBezTo>
                  <a:pt x="488" y="544"/>
                  <a:pt x="431" y="509"/>
                  <a:pt x="417" y="495"/>
                </a:cubicBezTo>
                <a:cubicBezTo>
                  <a:pt x="403" y="509"/>
                  <a:pt x="382" y="516"/>
                  <a:pt x="361" y="523"/>
                </a:cubicBezTo>
                <a:cubicBezTo>
                  <a:pt x="368" y="523"/>
                  <a:pt x="368" y="523"/>
                  <a:pt x="368" y="523"/>
                </a:cubicBezTo>
                <a:cubicBezTo>
                  <a:pt x="368" y="523"/>
                  <a:pt x="354" y="601"/>
                  <a:pt x="311" y="601"/>
                </a:cubicBezTo>
                <a:cubicBezTo>
                  <a:pt x="297" y="601"/>
                  <a:pt x="297" y="601"/>
                  <a:pt x="297" y="601"/>
                </a:cubicBezTo>
                <a:cubicBezTo>
                  <a:pt x="262" y="601"/>
                  <a:pt x="247" y="530"/>
                  <a:pt x="240" y="516"/>
                </a:cubicBezTo>
                <a:cubicBezTo>
                  <a:pt x="226" y="516"/>
                  <a:pt x="205" y="509"/>
                  <a:pt x="191" y="495"/>
                </a:cubicBezTo>
                <a:cubicBezTo>
                  <a:pt x="191" y="502"/>
                  <a:pt x="191" y="502"/>
                  <a:pt x="191" y="502"/>
                </a:cubicBezTo>
                <a:cubicBezTo>
                  <a:pt x="191" y="502"/>
                  <a:pt x="127" y="551"/>
                  <a:pt x="99" y="516"/>
                </a:cubicBezTo>
                <a:cubicBezTo>
                  <a:pt x="85" y="509"/>
                  <a:pt x="85" y="509"/>
                  <a:pt x="85" y="509"/>
                </a:cubicBezTo>
                <a:cubicBezTo>
                  <a:pt x="64" y="481"/>
                  <a:pt x="99" y="424"/>
                  <a:pt x="106" y="410"/>
                </a:cubicBezTo>
                <a:cubicBezTo>
                  <a:pt x="99" y="396"/>
                  <a:pt x="92" y="382"/>
                  <a:pt x="85" y="361"/>
                </a:cubicBezTo>
                <a:cubicBezTo>
                  <a:pt x="71" y="361"/>
                  <a:pt x="0" y="339"/>
                  <a:pt x="0" y="304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255"/>
                  <a:pt x="71" y="240"/>
                  <a:pt x="85" y="240"/>
                </a:cubicBezTo>
                <a:cubicBezTo>
                  <a:pt x="92" y="219"/>
                  <a:pt x="99" y="205"/>
                  <a:pt x="106" y="184"/>
                </a:cubicBezTo>
                <a:cubicBezTo>
                  <a:pt x="99" y="177"/>
                  <a:pt x="57" y="113"/>
                  <a:pt x="85" y="92"/>
                </a:cubicBezTo>
                <a:cubicBezTo>
                  <a:pt x="99" y="78"/>
                  <a:pt x="99" y="78"/>
                  <a:pt x="99" y="78"/>
                </a:cubicBezTo>
                <a:cubicBezTo>
                  <a:pt x="120" y="50"/>
                  <a:pt x="177" y="92"/>
                  <a:pt x="191" y="99"/>
                </a:cubicBezTo>
                <a:cubicBezTo>
                  <a:pt x="205" y="92"/>
                  <a:pt x="226" y="85"/>
                  <a:pt x="240" y="78"/>
                </a:cubicBezTo>
                <a:cubicBezTo>
                  <a:pt x="247" y="64"/>
                  <a:pt x="269" y="0"/>
                  <a:pt x="297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346" y="0"/>
                  <a:pt x="361" y="57"/>
                  <a:pt x="368" y="78"/>
                </a:cubicBezTo>
                <a:cubicBezTo>
                  <a:pt x="382" y="85"/>
                  <a:pt x="403" y="92"/>
                  <a:pt x="417" y="99"/>
                </a:cubicBezTo>
                <a:cubicBezTo>
                  <a:pt x="431" y="92"/>
                  <a:pt x="488" y="57"/>
                  <a:pt x="509" y="78"/>
                </a:cubicBezTo>
                <a:cubicBezTo>
                  <a:pt x="523" y="92"/>
                  <a:pt x="523" y="92"/>
                  <a:pt x="523" y="92"/>
                </a:cubicBezTo>
                <a:cubicBezTo>
                  <a:pt x="551" y="120"/>
                  <a:pt x="516" y="170"/>
                  <a:pt x="502" y="184"/>
                </a:cubicBezTo>
                <a:cubicBezTo>
                  <a:pt x="516" y="205"/>
                  <a:pt x="523" y="219"/>
                  <a:pt x="523" y="240"/>
                </a:cubicBezTo>
                <a:cubicBezTo>
                  <a:pt x="530" y="240"/>
                  <a:pt x="608" y="248"/>
                  <a:pt x="608" y="290"/>
                </a:cubicBezTo>
                <a:cubicBezTo>
                  <a:pt x="608" y="304"/>
                  <a:pt x="608" y="304"/>
                  <a:pt x="608" y="304"/>
                </a:cubicBezTo>
                <a:cubicBezTo>
                  <a:pt x="608" y="339"/>
                  <a:pt x="544" y="353"/>
                  <a:pt x="523" y="361"/>
                </a:cubicBezTo>
                <a:close/>
                <a:moveTo>
                  <a:pt x="304" y="127"/>
                </a:moveTo>
                <a:lnTo>
                  <a:pt x="304" y="127"/>
                </a:lnTo>
                <a:cubicBezTo>
                  <a:pt x="212" y="127"/>
                  <a:pt x="134" y="205"/>
                  <a:pt x="134" y="297"/>
                </a:cubicBezTo>
                <a:cubicBezTo>
                  <a:pt x="134" y="396"/>
                  <a:pt x="212" y="467"/>
                  <a:pt x="304" y="467"/>
                </a:cubicBezTo>
                <a:cubicBezTo>
                  <a:pt x="396" y="467"/>
                  <a:pt x="474" y="396"/>
                  <a:pt x="474" y="297"/>
                </a:cubicBezTo>
                <a:cubicBezTo>
                  <a:pt x="474" y="205"/>
                  <a:pt x="396" y="127"/>
                  <a:pt x="304" y="127"/>
                </a:cubicBezTo>
                <a:close/>
                <a:moveTo>
                  <a:pt x="304" y="410"/>
                </a:moveTo>
                <a:lnTo>
                  <a:pt x="304" y="410"/>
                </a:lnTo>
                <a:cubicBezTo>
                  <a:pt x="240" y="410"/>
                  <a:pt x="191" y="361"/>
                  <a:pt x="191" y="297"/>
                </a:cubicBezTo>
                <a:cubicBezTo>
                  <a:pt x="191" y="233"/>
                  <a:pt x="240" y="184"/>
                  <a:pt x="304" y="184"/>
                </a:cubicBezTo>
                <a:cubicBezTo>
                  <a:pt x="368" y="184"/>
                  <a:pt x="417" y="233"/>
                  <a:pt x="417" y="297"/>
                </a:cubicBezTo>
                <a:cubicBezTo>
                  <a:pt x="417" y="361"/>
                  <a:pt x="368" y="410"/>
                  <a:pt x="304" y="410"/>
                </a:cubicBezTo>
                <a:close/>
                <a:moveTo>
                  <a:pt x="304" y="240"/>
                </a:moveTo>
                <a:lnTo>
                  <a:pt x="304" y="240"/>
                </a:lnTo>
                <a:cubicBezTo>
                  <a:pt x="276" y="240"/>
                  <a:pt x="247" y="269"/>
                  <a:pt x="247" y="297"/>
                </a:cubicBezTo>
                <a:cubicBezTo>
                  <a:pt x="247" y="332"/>
                  <a:pt x="276" y="353"/>
                  <a:pt x="304" y="353"/>
                </a:cubicBezTo>
                <a:cubicBezTo>
                  <a:pt x="332" y="353"/>
                  <a:pt x="361" y="332"/>
                  <a:pt x="361" y="297"/>
                </a:cubicBezTo>
                <a:cubicBezTo>
                  <a:pt x="361" y="269"/>
                  <a:pt x="332" y="240"/>
                  <a:pt x="304" y="24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690169" y="4480556"/>
            <a:ext cx="552089" cy="552089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84597" y="4574985"/>
            <a:ext cx="363232" cy="363231"/>
          </a:xfrm>
          <a:custGeom>
            <a:avLst/>
            <a:gdLst>
              <a:gd name="T0" fmla="*/ 107295 w 602"/>
              <a:gd name="T1" fmla="*/ 217126 h 602"/>
              <a:gd name="T2" fmla="*/ 107295 w 602"/>
              <a:gd name="T3" fmla="*/ 217126 h 602"/>
              <a:gd name="T4" fmla="*/ 0 w 602"/>
              <a:gd name="T5" fmla="*/ 109827 h 602"/>
              <a:gd name="T6" fmla="*/ 107295 w 602"/>
              <a:gd name="T7" fmla="*/ 0 h 602"/>
              <a:gd name="T8" fmla="*/ 217119 w 602"/>
              <a:gd name="T9" fmla="*/ 109827 h 602"/>
              <a:gd name="T10" fmla="*/ 107295 w 602"/>
              <a:gd name="T11" fmla="*/ 217126 h 602"/>
              <a:gd name="T12" fmla="*/ 107295 w 602"/>
              <a:gd name="T13" fmla="*/ 20593 h 602"/>
              <a:gd name="T14" fmla="*/ 107295 w 602"/>
              <a:gd name="T15" fmla="*/ 20593 h 602"/>
              <a:gd name="T16" fmla="*/ 20592 w 602"/>
              <a:gd name="T17" fmla="*/ 109827 h 602"/>
              <a:gd name="T18" fmla="*/ 107295 w 602"/>
              <a:gd name="T19" fmla="*/ 196533 h 602"/>
              <a:gd name="T20" fmla="*/ 196527 w 602"/>
              <a:gd name="T21" fmla="*/ 109827 h 602"/>
              <a:gd name="T22" fmla="*/ 107295 w 602"/>
              <a:gd name="T23" fmla="*/ 20593 h 602"/>
              <a:gd name="T24" fmla="*/ 107295 w 602"/>
              <a:gd name="T25" fmla="*/ 173773 h 602"/>
              <a:gd name="T26" fmla="*/ 107295 w 602"/>
              <a:gd name="T27" fmla="*/ 173773 h 602"/>
              <a:gd name="T28" fmla="*/ 43351 w 602"/>
              <a:gd name="T29" fmla="*/ 109827 h 602"/>
              <a:gd name="T30" fmla="*/ 107295 w 602"/>
              <a:gd name="T31" fmla="*/ 43353 h 602"/>
              <a:gd name="T32" fmla="*/ 173767 w 602"/>
              <a:gd name="T33" fmla="*/ 109827 h 602"/>
              <a:gd name="T34" fmla="*/ 107295 w 602"/>
              <a:gd name="T35" fmla="*/ 173773 h 602"/>
              <a:gd name="T36" fmla="*/ 107295 w 602"/>
              <a:gd name="T37" fmla="*/ 63946 h 602"/>
              <a:gd name="T38" fmla="*/ 107295 w 602"/>
              <a:gd name="T39" fmla="*/ 63946 h 602"/>
              <a:gd name="T40" fmla="*/ 63943 w 602"/>
              <a:gd name="T41" fmla="*/ 109827 h 602"/>
              <a:gd name="T42" fmla="*/ 107295 w 602"/>
              <a:gd name="T43" fmla="*/ 153180 h 602"/>
              <a:gd name="T44" fmla="*/ 153175 w 602"/>
              <a:gd name="T45" fmla="*/ 109827 h 602"/>
              <a:gd name="T46" fmla="*/ 107295 w 602"/>
              <a:gd name="T47" fmla="*/ 63946 h 602"/>
              <a:gd name="T48" fmla="*/ 107295 w 602"/>
              <a:gd name="T49" fmla="*/ 130420 h 602"/>
              <a:gd name="T50" fmla="*/ 107295 w 602"/>
              <a:gd name="T51" fmla="*/ 130420 h 602"/>
              <a:gd name="T52" fmla="*/ 86703 w 602"/>
              <a:gd name="T53" fmla="*/ 109827 h 602"/>
              <a:gd name="T54" fmla="*/ 107295 w 602"/>
              <a:gd name="T55" fmla="*/ 89596 h 602"/>
              <a:gd name="T56" fmla="*/ 127887 w 602"/>
              <a:gd name="T57" fmla="*/ 109827 h 602"/>
              <a:gd name="T58" fmla="*/ 107295 w 602"/>
              <a:gd name="T59" fmla="*/ 130420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304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70"/>
                  <a:pt x="57" y="304"/>
                </a:cubicBezTo>
                <a:cubicBezTo>
                  <a:pt x="57" y="439"/>
                  <a:pt x="163" y="544"/>
                  <a:pt x="297" y="544"/>
                </a:cubicBezTo>
                <a:cubicBezTo>
                  <a:pt x="431" y="544"/>
                  <a:pt x="544" y="439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  <a:moveTo>
                  <a:pt x="297" y="481"/>
                </a:moveTo>
                <a:lnTo>
                  <a:pt x="297" y="481"/>
                </a:lnTo>
                <a:cubicBezTo>
                  <a:pt x="198" y="481"/>
                  <a:pt x="120" y="403"/>
                  <a:pt x="120" y="304"/>
                </a:cubicBezTo>
                <a:cubicBezTo>
                  <a:pt x="120" y="205"/>
                  <a:pt x="198" y="120"/>
                  <a:pt x="297" y="120"/>
                </a:cubicBezTo>
                <a:cubicBezTo>
                  <a:pt x="396" y="120"/>
                  <a:pt x="481" y="205"/>
                  <a:pt x="481" y="304"/>
                </a:cubicBezTo>
                <a:cubicBezTo>
                  <a:pt x="481" y="403"/>
                  <a:pt x="396" y="481"/>
                  <a:pt x="297" y="481"/>
                </a:cubicBezTo>
                <a:close/>
                <a:moveTo>
                  <a:pt x="297" y="177"/>
                </a:moveTo>
                <a:lnTo>
                  <a:pt x="297" y="177"/>
                </a:lnTo>
                <a:cubicBezTo>
                  <a:pt x="233" y="177"/>
                  <a:pt x="177" y="233"/>
                  <a:pt x="177" y="304"/>
                </a:cubicBezTo>
                <a:cubicBezTo>
                  <a:pt x="177" y="368"/>
                  <a:pt x="233" y="424"/>
                  <a:pt x="297" y="424"/>
                </a:cubicBezTo>
                <a:cubicBezTo>
                  <a:pt x="368" y="424"/>
                  <a:pt x="424" y="368"/>
                  <a:pt x="424" y="304"/>
                </a:cubicBezTo>
                <a:cubicBezTo>
                  <a:pt x="424" y="233"/>
                  <a:pt x="368" y="177"/>
                  <a:pt x="297" y="177"/>
                </a:cubicBezTo>
                <a:close/>
                <a:moveTo>
                  <a:pt x="297" y="361"/>
                </a:moveTo>
                <a:lnTo>
                  <a:pt x="297" y="361"/>
                </a:lnTo>
                <a:cubicBezTo>
                  <a:pt x="269" y="361"/>
                  <a:pt x="240" y="333"/>
                  <a:pt x="240" y="304"/>
                </a:cubicBezTo>
                <a:cubicBezTo>
                  <a:pt x="240" y="269"/>
                  <a:pt x="269" y="248"/>
                  <a:pt x="297" y="248"/>
                </a:cubicBezTo>
                <a:cubicBezTo>
                  <a:pt x="332" y="248"/>
                  <a:pt x="354" y="269"/>
                  <a:pt x="354" y="304"/>
                </a:cubicBezTo>
                <a:cubicBezTo>
                  <a:pt x="354" y="333"/>
                  <a:pt x="332" y="361"/>
                  <a:pt x="297" y="36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116149" y="4480557"/>
            <a:ext cx="552089" cy="552089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10578" y="4597522"/>
            <a:ext cx="363231" cy="318159"/>
          </a:xfrm>
          <a:custGeom>
            <a:avLst/>
            <a:gdLst>
              <a:gd name="T0" fmla="*/ 212060 w 602"/>
              <a:gd name="T1" fmla="*/ 103681 h 531"/>
              <a:gd name="T2" fmla="*/ 112352 w 602"/>
              <a:gd name="T3" fmla="*/ 144579 h 531"/>
              <a:gd name="T4" fmla="*/ 112352 w 602"/>
              <a:gd name="T5" fmla="*/ 144579 h 531"/>
              <a:gd name="T6" fmla="*/ 109823 w 602"/>
              <a:gd name="T7" fmla="*/ 147090 h 531"/>
              <a:gd name="T8" fmla="*/ 104766 w 602"/>
              <a:gd name="T9" fmla="*/ 144579 h 531"/>
              <a:gd name="T10" fmla="*/ 104766 w 602"/>
              <a:gd name="T11" fmla="*/ 144579 h 531"/>
              <a:gd name="T12" fmla="*/ 5419 w 602"/>
              <a:gd name="T13" fmla="*/ 103681 h 531"/>
              <a:gd name="T14" fmla="*/ 10477 w 602"/>
              <a:gd name="T15" fmla="*/ 86102 h 531"/>
              <a:gd name="T16" fmla="*/ 15534 w 602"/>
              <a:gd name="T17" fmla="*/ 86102 h 531"/>
              <a:gd name="T18" fmla="*/ 15534 w 602"/>
              <a:gd name="T19" fmla="*/ 86102 h 531"/>
              <a:gd name="T20" fmla="*/ 204474 w 602"/>
              <a:gd name="T21" fmla="*/ 86102 h 531"/>
              <a:gd name="T22" fmla="*/ 204474 w 602"/>
              <a:gd name="T23" fmla="*/ 86102 h 531"/>
              <a:gd name="T24" fmla="*/ 207002 w 602"/>
              <a:gd name="T25" fmla="*/ 86102 h 531"/>
              <a:gd name="T26" fmla="*/ 212060 w 602"/>
              <a:gd name="T27" fmla="*/ 103681 h 531"/>
              <a:gd name="T28" fmla="*/ 212060 w 602"/>
              <a:gd name="T29" fmla="*/ 60630 h 531"/>
              <a:gd name="T30" fmla="*/ 112352 w 602"/>
              <a:gd name="T31" fmla="*/ 101169 h 531"/>
              <a:gd name="T32" fmla="*/ 112352 w 602"/>
              <a:gd name="T33" fmla="*/ 101169 h 531"/>
              <a:gd name="T34" fmla="*/ 109823 w 602"/>
              <a:gd name="T35" fmla="*/ 101169 h 531"/>
              <a:gd name="T36" fmla="*/ 104766 w 602"/>
              <a:gd name="T37" fmla="*/ 101169 h 531"/>
              <a:gd name="T38" fmla="*/ 104766 w 602"/>
              <a:gd name="T39" fmla="*/ 101169 h 531"/>
              <a:gd name="T40" fmla="*/ 5419 w 602"/>
              <a:gd name="T41" fmla="*/ 60630 h 531"/>
              <a:gd name="T42" fmla="*/ 5419 w 602"/>
              <a:gd name="T43" fmla="*/ 43051 h 531"/>
              <a:gd name="T44" fmla="*/ 104766 w 602"/>
              <a:gd name="T45" fmla="*/ 2511 h 531"/>
              <a:gd name="T46" fmla="*/ 104766 w 602"/>
              <a:gd name="T47" fmla="*/ 2511 h 531"/>
              <a:gd name="T48" fmla="*/ 109823 w 602"/>
              <a:gd name="T49" fmla="*/ 0 h 531"/>
              <a:gd name="T50" fmla="*/ 112352 w 602"/>
              <a:gd name="T51" fmla="*/ 2511 h 531"/>
              <a:gd name="T52" fmla="*/ 112352 w 602"/>
              <a:gd name="T53" fmla="*/ 2511 h 531"/>
              <a:gd name="T54" fmla="*/ 212060 w 602"/>
              <a:gd name="T55" fmla="*/ 43051 h 531"/>
              <a:gd name="T56" fmla="*/ 212060 w 602"/>
              <a:gd name="T57" fmla="*/ 60630 h 531"/>
              <a:gd name="T58" fmla="*/ 10477 w 602"/>
              <a:gd name="T59" fmla="*/ 129153 h 531"/>
              <a:gd name="T60" fmla="*/ 15534 w 602"/>
              <a:gd name="T61" fmla="*/ 129153 h 531"/>
              <a:gd name="T62" fmla="*/ 15534 w 602"/>
              <a:gd name="T63" fmla="*/ 129153 h 531"/>
              <a:gd name="T64" fmla="*/ 204474 w 602"/>
              <a:gd name="T65" fmla="*/ 129153 h 531"/>
              <a:gd name="T66" fmla="*/ 204474 w 602"/>
              <a:gd name="T67" fmla="*/ 129153 h 531"/>
              <a:gd name="T68" fmla="*/ 207002 w 602"/>
              <a:gd name="T69" fmla="*/ 129153 h 531"/>
              <a:gd name="T70" fmla="*/ 212060 w 602"/>
              <a:gd name="T71" fmla="*/ 149602 h 531"/>
              <a:gd name="T72" fmla="*/ 112352 w 602"/>
              <a:gd name="T73" fmla="*/ 190141 h 531"/>
              <a:gd name="T74" fmla="*/ 112352 w 602"/>
              <a:gd name="T75" fmla="*/ 190141 h 531"/>
              <a:gd name="T76" fmla="*/ 109823 w 602"/>
              <a:gd name="T77" fmla="*/ 190141 h 531"/>
              <a:gd name="T78" fmla="*/ 104766 w 602"/>
              <a:gd name="T79" fmla="*/ 190141 h 531"/>
              <a:gd name="T80" fmla="*/ 104766 w 602"/>
              <a:gd name="T81" fmla="*/ 190141 h 531"/>
              <a:gd name="T82" fmla="*/ 5419 w 602"/>
              <a:gd name="T83" fmla="*/ 149602 h 531"/>
              <a:gd name="T84" fmla="*/ 10477 w 602"/>
              <a:gd name="T85" fmla="*/ 129153 h 5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531">
                <a:moveTo>
                  <a:pt x="587" y="289"/>
                </a:moveTo>
                <a:lnTo>
                  <a:pt x="587" y="289"/>
                </a:lnTo>
                <a:cubicBezTo>
                  <a:pt x="311" y="403"/>
                  <a:pt x="311" y="403"/>
                  <a:pt x="311" y="403"/>
                </a:cubicBezTo>
                <a:cubicBezTo>
                  <a:pt x="311" y="410"/>
                  <a:pt x="304" y="410"/>
                  <a:pt x="304" y="410"/>
                </a:cubicBezTo>
                <a:cubicBezTo>
                  <a:pt x="297" y="410"/>
                  <a:pt x="297" y="410"/>
                  <a:pt x="290" y="403"/>
                </a:cubicBezTo>
                <a:cubicBezTo>
                  <a:pt x="15" y="289"/>
                  <a:pt x="15" y="289"/>
                  <a:pt x="15" y="289"/>
                </a:cubicBezTo>
                <a:cubicBezTo>
                  <a:pt x="7" y="289"/>
                  <a:pt x="0" y="275"/>
                  <a:pt x="0" y="268"/>
                </a:cubicBezTo>
                <a:cubicBezTo>
                  <a:pt x="0" y="247"/>
                  <a:pt x="15" y="240"/>
                  <a:pt x="29" y="240"/>
                </a:cubicBezTo>
                <a:cubicBezTo>
                  <a:pt x="36" y="240"/>
                  <a:pt x="36" y="240"/>
                  <a:pt x="43" y="240"/>
                </a:cubicBezTo>
                <a:cubicBezTo>
                  <a:pt x="304" y="346"/>
                  <a:pt x="304" y="346"/>
                  <a:pt x="304" y="346"/>
                </a:cubicBezTo>
                <a:cubicBezTo>
                  <a:pt x="566" y="240"/>
                  <a:pt x="566" y="240"/>
                  <a:pt x="566" y="240"/>
                </a:cubicBezTo>
                <a:lnTo>
                  <a:pt x="573" y="240"/>
                </a:lnTo>
                <a:cubicBezTo>
                  <a:pt x="594" y="240"/>
                  <a:pt x="601" y="247"/>
                  <a:pt x="601" y="268"/>
                </a:cubicBezTo>
                <a:cubicBezTo>
                  <a:pt x="601" y="275"/>
                  <a:pt x="594" y="289"/>
                  <a:pt x="587" y="289"/>
                </a:cubicBezTo>
                <a:close/>
                <a:moveTo>
                  <a:pt x="587" y="169"/>
                </a:moveTo>
                <a:lnTo>
                  <a:pt x="587" y="169"/>
                </a:lnTo>
                <a:cubicBezTo>
                  <a:pt x="311" y="282"/>
                  <a:pt x="311" y="282"/>
                  <a:pt x="311" y="282"/>
                </a:cubicBezTo>
                <a:lnTo>
                  <a:pt x="304" y="282"/>
                </a:lnTo>
                <a:cubicBezTo>
                  <a:pt x="297" y="282"/>
                  <a:pt x="297" y="282"/>
                  <a:pt x="290" y="282"/>
                </a:cubicBezTo>
                <a:cubicBezTo>
                  <a:pt x="15" y="169"/>
                  <a:pt x="15" y="169"/>
                  <a:pt x="15" y="169"/>
                </a:cubicBezTo>
                <a:cubicBezTo>
                  <a:pt x="7" y="162"/>
                  <a:pt x="0" y="155"/>
                  <a:pt x="0" y="141"/>
                </a:cubicBezTo>
                <a:cubicBezTo>
                  <a:pt x="0" y="134"/>
                  <a:pt x="7" y="120"/>
                  <a:pt x="15" y="120"/>
                </a:cubicBezTo>
                <a:cubicBezTo>
                  <a:pt x="290" y="7"/>
                  <a:pt x="290" y="7"/>
                  <a:pt x="290" y="7"/>
                </a:cubicBezTo>
                <a:cubicBezTo>
                  <a:pt x="297" y="0"/>
                  <a:pt x="297" y="0"/>
                  <a:pt x="304" y="0"/>
                </a:cubicBezTo>
                <a:cubicBezTo>
                  <a:pt x="304" y="0"/>
                  <a:pt x="311" y="0"/>
                  <a:pt x="311" y="7"/>
                </a:cubicBezTo>
                <a:cubicBezTo>
                  <a:pt x="587" y="120"/>
                  <a:pt x="587" y="120"/>
                  <a:pt x="587" y="120"/>
                </a:cubicBezTo>
                <a:cubicBezTo>
                  <a:pt x="594" y="120"/>
                  <a:pt x="601" y="134"/>
                  <a:pt x="601" y="141"/>
                </a:cubicBezTo>
                <a:cubicBezTo>
                  <a:pt x="601" y="155"/>
                  <a:pt x="594" y="162"/>
                  <a:pt x="587" y="169"/>
                </a:cubicBezTo>
                <a:close/>
                <a:moveTo>
                  <a:pt x="29" y="360"/>
                </a:moveTo>
                <a:lnTo>
                  <a:pt x="29" y="360"/>
                </a:lnTo>
                <a:cubicBezTo>
                  <a:pt x="36" y="360"/>
                  <a:pt x="36" y="360"/>
                  <a:pt x="43" y="360"/>
                </a:cubicBezTo>
                <a:cubicBezTo>
                  <a:pt x="304" y="473"/>
                  <a:pt x="304" y="473"/>
                  <a:pt x="304" y="473"/>
                </a:cubicBezTo>
                <a:cubicBezTo>
                  <a:pt x="566" y="360"/>
                  <a:pt x="566" y="360"/>
                  <a:pt x="566" y="360"/>
                </a:cubicBezTo>
                <a:lnTo>
                  <a:pt x="573" y="360"/>
                </a:lnTo>
                <a:cubicBezTo>
                  <a:pt x="594" y="360"/>
                  <a:pt x="601" y="374"/>
                  <a:pt x="601" y="388"/>
                </a:cubicBezTo>
                <a:cubicBezTo>
                  <a:pt x="601" y="403"/>
                  <a:pt x="594" y="410"/>
                  <a:pt x="587" y="417"/>
                </a:cubicBezTo>
                <a:cubicBezTo>
                  <a:pt x="311" y="530"/>
                  <a:pt x="311" y="530"/>
                  <a:pt x="311" y="530"/>
                </a:cubicBezTo>
                <a:lnTo>
                  <a:pt x="304" y="530"/>
                </a:lnTo>
                <a:cubicBezTo>
                  <a:pt x="297" y="530"/>
                  <a:pt x="297" y="530"/>
                  <a:pt x="290" y="530"/>
                </a:cubicBezTo>
                <a:cubicBezTo>
                  <a:pt x="15" y="417"/>
                  <a:pt x="15" y="417"/>
                  <a:pt x="15" y="417"/>
                </a:cubicBezTo>
                <a:cubicBezTo>
                  <a:pt x="7" y="410"/>
                  <a:pt x="0" y="403"/>
                  <a:pt x="0" y="388"/>
                </a:cubicBezTo>
                <a:cubicBezTo>
                  <a:pt x="0" y="374"/>
                  <a:pt x="15" y="360"/>
                  <a:pt x="29" y="3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5545113" y="4480557"/>
            <a:ext cx="552089" cy="552089"/>
          </a:xfrm>
          <a:prstGeom prst="rect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40867" y="4592219"/>
            <a:ext cx="360580" cy="328765"/>
          </a:xfrm>
          <a:custGeom>
            <a:avLst/>
            <a:gdLst>
              <a:gd name="T0" fmla="*/ 205475 w 601"/>
              <a:gd name="T1" fmla="*/ 165844 h 546"/>
              <a:gd name="T2" fmla="*/ 205475 w 601"/>
              <a:gd name="T3" fmla="*/ 165844 h 546"/>
              <a:gd name="T4" fmla="*/ 157339 w 601"/>
              <a:gd name="T5" fmla="*/ 165844 h 546"/>
              <a:gd name="T6" fmla="*/ 157339 w 601"/>
              <a:gd name="T7" fmla="*/ 165844 h 546"/>
              <a:gd name="T8" fmla="*/ 81184 w 601"/>
              <a:gd name="T9" fmla="*/ 165844 h 546"/>
              <a:gd name="T10" fmla="*/ 81184 w 601"/>
              <a:gd name="T11" fmla="*/ 165844 h 546"/>
              <a:gd name="T12" fmla="*/ 70767 w 601"/>
              <a:gd name="T13" fmla="*/ 165844 h 546"/>
              <a:gd name="T14" fmla="*/ 70767 w 601"/>
              <a:gd name="T15" fmla="*/ 165844 h 546"/>
              <a:gd name="T16" fmla="*/ 68252 w 601"/>
              <a:gd name="T17" fmla="*/ 165844 h 546"/>
              <a:gd name="T18" fmla="*/ 40592 w 601"/>
              <a:gd name="T19" fmla="*/ 193966 h 546"/>
              <a:gd name="T20" fmla="*/ 32689 w 601"/>
              <a:gd name="T21" fmla="*/ 196489 h 546"/>
              <a:gd name="T22" fmla="*/ 32689 w 601"/>
              <a:gd name="T23" fmla="*/ 196489 h 546"/>
              <a:gd name="T24" fmla="*/ 32689 w 601"/>
              <a:gd name="T25" fmla="*/ 196489 h 546"/>
              <a:gd name="T26" fmla="*/ 32689 w 601"/>
              <a:gd name="T27" fmla="*/ 196489 h 546"/>
              <a:gd name="T28" fmla="*/ 25145 w 601"/>
              <a:gd name="T29" fmla="*/ 193966 h 546"/>
              <a:gd name="T30" fmla="*/ 25145 w 601"/>
              <a:gd name="T31" fmla="*/ 193966 h 546"/>
              <a:gd name="T32" fmla="*/ 25145 w 601"/>
              <a:gd name="T33" fmla="*/ 191442 h 546"/>
              <a:gd name="T34" fmla="*/ 25145 w 601"/>
              <a:gd name="T35" fmla="*/ 191442 h 546"/>
              <a:gd name="T36" fmla="*/ 22631 w 601"/>
              <a:gd name="T37" fmla="*/ 191442 h 546"/>
              <a:gd name="T38" fmla="*/ 22631 w 601"/>
              <a:gd name="T39" fmla="*/ 188558 h 546"/>
              <a:gd name="T40" fmla="*/ 22631 w 601"/>
              <a:gd name="T41" fmla="*/ 188558 h 546"/>
              <a:gd name="T42" fmla="*/ 22631 w 601"/>
              <a:gd name="T43" fmla="*/ 186034 h 546"/>
              <a:gd name="T44" fmla="*/ 22631 w 601"/>
              <a:gd name="T45" fmla="*/ 186034 h 546"/>
              <a:gd name="T46" fmla="*/ 22631 w 601"/>
              <a:gd name="T47" fmla="*/ 165844 h 546"/>
              <a:gd name="T48" fmla="*/ 20116 w 601"/>
              <a:gd name="T49" fmla="*/ 165844 h 546"/>
              <a:gd name="T50" fmla="*/ 20116 w 601"/>
              <a:gd name="T51" fmla="*/ 165844 h 546"/>
              <a:gd name="T52" fmla="*/ 10058 w 601"/>
              <a:gd name="T53" fmla="*/ 165844 h 546"/>
              <a:gd name="T54" fmla="*/ 0 w 601"/>
              <a:gd name="T55" fmla="*/ 155749 h 546"/>
              <a:gd name="T56" fmla="*/ 0 w 601"/>
              <a:gd name="T57" fmla="*/ 10455 h 546"/>
              <a:gd name="T58" fmla="*/ 10058 w 601"/>
              <a:gd name="T59" fmla="*/ 0 h 546"/>
              <a:gd name="T60" fmla="*/ 205475 w 601"/>
              <a:gd name="T61" fmla="*/ 0 h 546"/>
              <a:gd name="T62" fmla="*/ 215533 w 601"/>
              <a:gd name="T63" fmla="*/ 10455 h 546"/>
              <a:gd name="T64" fmla="*/ 215533 w 601"/>
              <a:gd name="T65" fmla="*/ 155749 h 546"/>
              <a:gd name="T66" fmla="*/ 205475 w 601"/>
              <a:gd name="T67" fmla="*/ 165844 h 546"/>
              <a:gd name="T68" fmla="*/ 55679 w 601"/>
              <a:gd name="T69" fmla="*/ 63814 h 546"/>
              <a:gd name="T70" fmla="*/ 55679 w 601"/>
              <a:gd name="T71" fmla="*/ 63814 h 546"/>
              <a:gd name="T72" fmla="*/ 35204 w 601"/>
              <a:gd name="T73" fmla="*/ 84364 h 546"/>
              <a:gd name="T74" fmla="*/ 55679 w 601"/>
              <a:gd name="T75" fmla="*/ 104554 h 546"/>
              <a:gd name="T76" fmla="*/ 75796 w 601"/>
              <a:gd name="T77" fmla="*/ 84364 h 546"/>
              <a:gd name="T78" fmla="*/ 55679 w 601"/>
              <a:gd name="T79" fmla="*/ 63814 h 546"/>
              <a:gd name="T80" fmla="*/ 106330 w 601"/>
              <a:gd name="T81" fmla="*/ 63814 h 546"/>
              <a:gd name="T82" fmla="*/ 106330 w 601"/>
              <a:gd name="T83" fmla="*/ 63814 h 546"/>
              <a:gd name="T84" fmla="*/ 86213 w 601"/>
              <a:gd name="T85" fmla="*/ 84364 h 546"/>
              <a:gd name="T86" fmla="*/ 106330 w 601"/>
              <a:gd name="T87" fmla="*/ 104554 h 546"/>
              <a:gd name="T88" fmla="*/ 126805 w 601"/>
              <a:gd name="T89" fmla="*/ 84364 h 546"/>
              <a:gd name="T90" fmla="*/ 106330 w 601"/>
              <a:gd name="T91" fmla="*/ 63814 h 546"/>
              <a:gd name="T92" fmla="*/ 157339 w 601"/>
              <a:gd name="T93" fmla="*/ 63814 h 546"/>
              <a:gd name="T94" fmla="*/ 157339 w 601"/>
              <a:gd name="T95" fmla="*/ 63814 h 546"/>
              <a:gd name="T96" fmla="*/ 136863 w 601"/>
              <a:gd name="T97" fmla="*/ 84364 h 546"/>
              <a:gd name="T98" fmla="*/ 157339 w 601"/>
              <a:gd name="T99" fmla="*/ 104554 h 546"/>
              <a:gd name="T100" fmla="*/ 177455 w 601"/>
              <a:gd name="T101" fmla="*/ 84364 h 546"/>
              <a:gd name="T102" fmla="*/ 157339 w 601"/>
              <a:gd name="T103" fmla="*/ 63814 h 54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cubicBezTo>
                  <a:pt x="226" y="460"/>
                  <a:pt x="226" y="460"/>
                  <a:pt x="226" y="460"/>
                </a:cubicBezTo>
                <a:cubicBezTo>
                  <a:pt x="197" y="460"/>
                  <a:pt x="197" y="460"/>
                  <a:pt x="197" y="460"/>
                </a:cubicBez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cubicBezTo>
                  <a:pt x="84" y="545"/>
                  <a:pt x="77" y="545"/>
                  <a:pt x="70" y="538"/>
                </a:cubicBez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93556" y="2161589"/>
            <a:ext cx="4903646" cy="206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269514" y="1748469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FA2B4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2000" b="1" dirty="0">
              <a:solidFill>
                <a:srgbClr val="2FA2B4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974077" y="2000615"/>
            <a:ext cx="4340219" cy="3577623"/>
            <a:chOff x="6974077" y="2000615"/>
            <a:chExt cx="4340219" cy="3577623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077" y="2000615"/>
              <a:ext cx="4340219" cy="35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41" b="29620"/>
            <a:stretch>
              <a:fillRect/>
            </a:stretch>
          </p:blipFill>
          <p:spPr>
            <a:xfrm>
              <a:off x="7193280" y="2214882"/>
              <a:ext cx="3881120" cy="2213771"/>
            </a:xfrm>
            <a:custGeom>
              <a:avLst/>
              <a:gdLst>
                <a:gd name="connsiteX0" fmla="*/ 0 w 3881120"/>
                <a:gd name="connsiteY0" fmla="*/ 0 h 2213771"/>
                <a:gd name="connsiteX1" fmla="*/ 3881120 w 3881120"/>
                <a:gd name="connsiteY1" fmla="*/ 0 h 2213771"/>
                <a:gd name="connsiteX2" fmla="*/ 3881120 w 3881120"/>
                <a:gd name="connsiteY2" fmla="*/ 2213771 h 2213771"/>
                <a:gd name="connsiteX3" fmla="*/ 0 w 3881120"/>
                <a:gd name="connsiteY3" fmla="*/ 2213771 h 221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1120" h="2213771">
                  <a:moveTo>
                    <a:pt x="0" y="0"/>
                  </a:moveTo>
                  <a:lnTo>
                    <a:pt x="3881120" y="0"/>
                  </a:lnTo>
                  <a:lnTo>
                    <a:pt x="3881120" y="2213771"/>
                  </a:lnTo>
                  <a:lnTo>
                    <a:pt x="0" y="2213771"/>
                  </a:lnTo>
                  <a:close/>
                </a:path>
              </a:pathLst>
            </a:custGeom>
          </p:spPr>
        </p:pic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0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 rot="16200000">
            <a:off x="5856984" y="3234921"/>
            <a:ext cx="1302296" cy="1225690"/>
          </a:xfrm>
          <a:prstGeom prst="hexagon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6200000">
            <a:off x="7648322" y="4652339"/>
            <a:ext cx="1302296" cy="1225690"/>
          </a:xfrm>
          <a:prstGeom prst="hexagon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6200000">
            <a:off x="7648322" y="1754477"/>
            <a:ext cx="1302296" cy="1225690"/>
          </a:xfrm>
          <a:prstGeom prst="hexagon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6200000">
            <a:off x="9280544" y="3234921"/>
            <a:ext cx="1302296" cy="1225690"/>
          </a:xfrm>
          <a:prstGeom prst="hexagon">
            <a:avLst/>
          </a:prstGeom>
          <a:solidFill>
            <a:srgbClr val="2FA2B4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515698" y="2175457"/>
            <a:ext cx="863149" cy="835855"/>
          </a:xfrm>
          <a:prstGeom prst="bentArrow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5400000">
            <a:off x="9223751" y="2189104"/>
            <a:ext cx="863149" cy="835855"/>
          </a:xfrm>
          <a:prstGeom prst="bentArrow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0FA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9237398" y="4679699"/>
            <a:ext cx="863149" cy="835855"/>
          </a:xfrm>
          <a:prstGeom prst="bentArrow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0FA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>
            <a:off x="6529345" y="4627681"/>
            <a:ext cx="863149" cy="835855"/>
          </a:xfrm>
          <a:prstGeom prst="bentArrow">
            <a:avLst/>
          </a:prstGeom>
          <a:solidFill>
            <a:srgbClr val="2FA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625228" y="3603927"/>
            <a:ext cx="1189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677754" y="2304784"/>
            <a:ext cx="3163113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1677754" y="198852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677754" y="3537602"/>
            <a:ext cx="3163113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1677754" y="3221343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677754" y="4770420"/>
            <a:ext cx="3163113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快来加入我们</a:t>
            </a: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1677754" y="4454161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012132" y="2082424"/>
            <a:ext cx="574676" cy="487364"/>
            <a:chOff x="6289689" y="2052009"/>
            <a:chExt cx="574676" cy="487364"/>
          </a:xfrm>
        </p:grpSpPr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89689" y="2129797"/>
              <a:ext cx="379413" cy="257176"/>
            </a:xfrm>
            <a:custGeom>
              <a:avLst/>
              <a:gdLst>
                <a:gd name="T0" fmla="*/ 239 w 239"/>
                <a:gd name="T1" fmla="*/ 0 h 162"/>
                <a:gd name="T2" fmla="*/ 0 w 239"/>
                <a:gd name="T3" fmla="*/ 34 h 162"/>
                <a:gd name="T4" fmla="*/ 24 w 239"/>
                <a:gd name="T5" fmla="*/ 162 h 162"/>
                <a:gd name="T6" fmla="*/ 183 w 239"/>
                <a:gd name="T7" fmla="*/ 162 h 162"/>
                <a:gd name="T8" fmla="*/ 239 w 239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62">
                  <a:moveTo>
                    <a:pt x="239" y="0"/>
                  </a:moveTo>
                  <a:lnTo>
                    <a:pt x="0" y="34"/>
                  </a:lnTo>
                  <a:lnTo>
                    <a:pt x="24" y="162"/>
                  </a:lnTo>
                  <a:lnTo>
                    <a:pt x="183" y="16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0964" y="2052009"/>
              <a:ext cx="533401" cy="393702"/>
            </a:xfrm>
            <a:custGeom>
              <a:avLst/>
              <a:gdLst>
                <a:gd name="T0" fmla="*/ 232 w 240"/>
                <a:gd name="T1" fmla="*/ 0 h 177"/>
                <a:gd name="T2" fmla="*/ 186 w 240"/>
                <a:gd name="T3" fmla="*/ 0 h 177"/>
                <a:gd name="T4" fmla="*/ 186 w 240"/>
                <a:gd name="T5" fmla="*/ 0 h 177"/>
                <a:gd name="T6" fmla="*/ 184 w 240"/>
                <a:gd name="T7" fmla="*/ 0 h 177"/>
                <a:gd name="T8" fmla="*/ 183 w 240"/>
                <a:gd name="T9" fmla="*/ 1 h 177"/>
                <a:gd name="T10" fmla="*/ 182 w 240"/>
                <a:gd name="T11" fmla="*/ 1 h 177"/>
                <a:gd name="T12" fmla="*/ 181 w 240"/>
                <a:gd name="T13" fmla="*/ 2 h 177"/>
                <a:gd name="T14" fmla="*/ 180 w 240"/>
                <a:gd name="T15" fmla="*/ 3 h 177"/>
                <a:gd name="T16" fmla="*/ 179 w 240"/>
                <a:gd name="T17" fmla="*/ 4 h 177"/>
                <a:gd name="T18" fmla="*/ 179 w 240"/>
                <a:gd name="T19" fmla="*/ 5 h 177"/>
                <a:gd name="T20" fmla="*/ 121 w 240"/>
                <a:gd name="T21" fmla="*/ 162 h 177"/>
                <a:gd name="T22" fmla="*/ 7 w 240"/>
                <a:gd name="T23" fmla="*/ 162 h 177"/>
                <a:gd name="T24" fmla="*/ 0 w 240"/>
                <a:gd name="T25" fmla="*/ 170 h 177"/>
                <a:gd name="T26" fmla="*/ 7 w 240"/>
                <a:gd name="T27" fmla="*/ 177 h 177"/>
                <a:gd name="T28" fmla="*/ 126 w 240"/>
                <a:gd name="T29" fmla="*/ 177 h 177"/>
                <a:gd name="T30" fmla="*/ 129 w 240"/>
                <a:gd name="T31" fmla="*/ 176 h 177"/>
                <a:gd name="T32" fmla="*/ 129 w 240"/>
                <a:gd name="T33" fmla="*/ 176 h 177"/>
                <a:gd name="T34" fmla="*/ 131 w 240"/>
                <a:gd name="T35" fmla="*/ 175 h 177"/>
                <a:gd name="T36" fmla="*/ 131 w 240"/>
                <a:gd name="T37" fmla="*/ 174 h 177"/>
                <a:gd name="T38" fmla="*/ 132 w 240"/>
                <a:gd name="T39" fmla="*/ 173 h 177"/>
                <a:gd name="T40" fmla="*/ 133 w 240"/>
                <a:gd name="T41" fmla="*/ 172 h 177"/>
                <a:gd name="T42" fmla="*/ 133 w 240"/>
                <a:gd name="T43" fmla="*/ 172 h 177"/>
                <a:gd name="T44" fmla="*/ 191 w 240"/>
                <a:gd name="T45" fmla="*/ 14 h 177"/>
                <a:gd name="T46" fmla="*/ 232 w 240"/>
                <a:gd name="T47" fmla="*/ 14 h 177"/>
                <a:gd name="T48" fmla="*/ 240 w 240"/>
                <a:gd name="T49" fmla="*/ 7 h 177"/>
                <a:gd name="T50" fmla="*/ 232 w 240"/>
                <a:gd name="T5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" h="177">
                  <a:moveTo>
                    <a:pt x="232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5" y="0"/>
                    <a:pt x="185" y="0"/>
                    <a:pt x="184" y="0"/>
                  </a:cubicBezTo>
                  <a:cubicBezTo>
                    <a:pt x="184" y="0"/>
                    <a:pt x="183" y="0"/>
                    <a:pt x="183" y="1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80" y="2"/>
                    <a:pt x="180" y="3"/>
                    <a:pt x="180" y="3"/>
                  </a:cubicBezTo>
                  <a:cubicBezTo>
                    <a:pt x="180" y="3"/>
                    <a:pt x="179" y="4"/>
                    <a:pt x="179" y="4"/>
                  </a:cubicBezTo>
                  <a:cubicBezTo>
                    <a:pt x="179" y="4"/>
                    <a:pt x="179" y="5"/>
                    <a:pt x="179" y="5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7" y="162"/>
                    <a:pt x="7" y="162"/>
                    <a:pt x="7" y="162"/>
                  </a:cubicBezTo>
                  <a:cubicBezTo>
                    <a:pt x="3" y="162"/>
                    <a:pt x="0" y="166"/>
                    <a:pt x="0" y="170"/>
                  </a:cubicBezTo>
                  <a:cubicBezTo>
                    <a:pt x="0" y="174"/>
                    <a:pt x="3" y="177"/>
                    <a:pt x="7" y="177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7" y="177"/>
                    <a:pt x="128" y="177"/>
                    <a:pt x="129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30" y="176"/>
                    <a:pt x="130" y="175"/>
                    <a:pt x="131" y="175"/>
                  </a:cubicBezTo>
                  <a:cubicBezTo>
                    <a:pt x="131" y="175"/>
                    <a:pt x="131" y="175"/>
                    <a:pt x="131" y="174"/>
                  </a:cubicBezTo>
                  <a:cubicBezTo>
                    <a:pt x="132" y="174"/>
                    <a:pt x="132" y="173"/>
                    <a:pt x="132" y="173"/>
                  </a:cubicBezTo>
                  <a:cubicBezTo>
                    <a:pt x="133" y="173"/>
                    <a:pt x="133" y="172"/>
                    <a:pt x="133" y="172"/>
                  </a:cubicBezTo>
                  <a:cubicBezTo>
                    <a:pt x="133" y="172"/>
                    <a:pt x="133" y="172"/>
                    <a:pt x="133" y="172"/>
                  </a:cubicBezTo>
                  <a:cubicBezTo>
                    <a:pt x="191" y="14"/>
                    <a:pt x="191" y="14"/>
                    <a:pt x="191" y="14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6" y="14"/>
                    <a:pt x="240" y="11"/>
                    <a:pt x="240" y="7"/>
                  </a:cubicBezTo>
                  <a:cubicBezTo>
                    <a:pt x="240" y="3"/>
                    <a:pt x="236" y="0"/>
                    <a:pt x="2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51602" y="2464760"/>
              <a:ext cx="71438" cy="7461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42102" y="2464760"/>
              <a:ext cx="71438" cy="74613"/>
            </a:xfrm>
            <a:custGeom>
              <a:avLst/>
              <a:gdLst>
                <a:gd name="T0" fmla="*/ 16 w 32"/>
                <a:gd name="T1" fmla="*/ 0 h 33"/>
                <a:gd name="T2" fmla="*/ 0 w 32"/>
                <a:gd name="T3" fmla="*/ 16 h 33"/>
                <a:gd name="T4" fmla="*/ 16 w 32"/>
                <a:gd name="T5" fmla="*/ 33 h 33"/>
                <a:gd name="T6" fmla="*/ 32 w 32"/>
                <a:gd name="T7" fmla="*/ 16 h 33"/>
                <a:gd name="T8" fmla="*/ 16 w 3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6200471" y="3603927"/>
            <a:ext cx="457202" cy="538165"/>
            <a:chOff x="6180151" y="2696536"/>
            <a:chExt cx="457202" cy="538165"/>
          </a:xfrm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0151" y="3231526"/>
              <a:ext cx="39688" cy="3175"/>
            </a:xfrm>
            <a:custGeom>
              <a:avLst/>
              <a:gdLst>
                <a:gd name="T0" fmla="*/ 18 w 18"/>
                <a:gd name="T1" fmla="*/ 1 h 1"/>
                <a:gd name="T2" fmla="*/ 0 w 18"/>
                <a:gd name="T3" fmla="*/ 0 h 1"/>
                <a:gd name="T4" fmla="*/ 0 w 18"/>
                <a:gd name="T5" fmla="*/ 1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9852" y="2696536"/>
              <a:ext cx="317501" cy="504827"/>
            </a:xfrm>
            <a:custGeom>
              <a:avLst/>
              <a:gdLst>
                <a:gd name="T0" fmla="*/ 83 w 143"/>
                <a:gd name="T1" fmla="*/ 227 h 227"/>
                <a:gd name="T2" fmla="*/ 60 w 143"/>
                <a:gd name="T3" fmla="*/ 227 h 227"/>
                <a:gd name="T4" fmla="*/ 60 w 143"/>
                <a:gd name="T5" fmla="*/ 201 h 227"/>
                <a:gd name="T6" fmla="*/ 21 w 143"/>
                <a:gd name="T7" fmla="*/ 187 h 227"/>
                <a:gd name="T8" fmla="*/ 0 w 143"/>
                <a:gd name="T9" fmla="*/ 153 h 227"/>
                <a:gd name="T10" fmla="*/ 38 w 143"/>
                <a:gd name="T11" fmla="*/ 145 h 227"/>
                <a:gd name="T12" fmla="*/ 74 w 143"/>
                <a:gd name="T13" fmla="*/ 169 h 227"/>
                <a:gd name="T14" fmla="*/ 93 w 143"/>
                <a:gd name="T15" fmla="*/ 164 h 227"/>
                <a:gd name="T16" fmla="*/ 101 w 143"/>
                <a:gd name="T17" fmla="*/ 150 h 227"/>
                <a:gd name="T18" fmla="*/ 94 w 143"/>
                <a:gd name="T19" fmla="*/ 138 h 227"/>
                <a:gd name="T20" fmla="*/ 71 w 143"/>
                <a:gd name="T21" fmla="*/ 131 h 227"/>
                <a:gd name="T22" fmla="*/ 39 w 143"/>
                <a:gd name="T23" fmla="*/ 122 h 227"/>
                <a:gd name="T24" fmla="*/ 18 w 143"/>
                <a:gd name="T25" fmla="*/ 106 h 227"/>
                <a:gd name="T26" fmla="*/ 9 w 143"/>
                <a:gd name="T27" fmla="*/ 77 h 227"/>
                <a:gd name="T28" fmla="*/ 24 w 143"/>
                <a:gd name="T29" fmla="*/ 40 h 227"/>
                <a:gd name="T30" fmla="*/ 60 w 143"/>
                <a:gd name="T31" fmla="*/ 22 h 227"/>
                <a:gd name="T32" fmla="*/ 60 w 143"/>
                <a:gd name="T33" fmla="*/ 0 h 227"/>
                <a:gd name="T34" fmla="*/ 83 w 143"/>
                <a:gd name="T35" fmla="*/ 0 h 227"/>
                <a:gd name="T36" fmla="*/ 83 w 143"/>
                <a:gd name="T37" fmla="*/ 22 h 227"/>
                <a:gd name="T38" fmla="*/ 101 w 143"/>
                <a:gd name="T39" fmla="*/ 25 h 227"/>
                <a:gd name="T40" fmla="*/ 117 w 143"/>
                <a:gd name="T41" fmla="*/ 34 h 227"/>
                <a:gd name="T42" fmla="*/ 138 w 143"/>
                <a:gd name="T43" fmla="*/ 63 h 227"/>
                <a:gd name="T44" fmla="*/ 104 w 143"/>
                <a:gd name="T45" fmla="*/ 74 h 227"/>
                <a:gd name="T46" fmla="*/ 74 w 143"/>
                <a:gd name="T47" fmla="*/ 54 h 227"/>
                <a:gd name="T48" fmla="*/ 49 w 143"/>
                <a:gd name="T49" fmla="*/ 70 h 227"/>
                <a:gd name="T50" fmla="*/ 56 w 143"/>
                <a:gd name="T51" fmla="*/ 82 h 227"/>
                <a:gd name="T52" fmla="*/ 74 w 143"/>
                <a:gd name="T53" fmla="*/ 88 h 227"/>
                <a:gd name="T54" fmla="*/ 119 w 143"/>
                <a:gd name="T55" fmla="*/ 101 h 227"/>
                <a:gd name="T56" fmla="*/ 143 w 143"/>
                <a:gd name="T57" fmla="*/ 144 h 227"/>
                <a:gd name="T58" fmla="*/ 135 w 143"/>
                <a:gd name="T59" fmla="*/ 173 h 227"/>
                <a:gd name="T60" fmla="*/ 113 w 143"/>
                <a:gd name="T61" fmla="*/ 193 h 227"/>
                <a:gd name="T62" fmla="*/ 98 w 143"/>
                <a:gd name="T63" fmla="*/ 199 h 227"/>
                <a:gd name="T64" fmla="*/ 83 w 143"/>
                <a:gd name="T65" fmla="*/ 201 h 227"/>
                <a:gd name="T66" fmla="*/ 83 w 143"/>
                <a:gd name="T67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227">
                  <a:moveTo>
                    <a:pt x="83" y="227"/>
                  </a:moveTo>
                  <a:cubicBezTo>
                    <a:pt x="60" y="227"/>
                    <a:pt x="60" y="227"/>
                    <a:pt x="60" y="227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45" y="199"/>
                    <a:pt x="32" y="195"/>
                    <a:pt x="21" y="187"/>
                  </a:cubicBezTo>
                  <a:cubicBezTo>
                    <a:pt x="11" y="179"/>
                    <a:pt x="3" y="168"/>
                    <a:pt x="0" y="153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42" y="161"/>
                    <a:pt x="54" y="169"/>
                    <a:pt x="74" y="169"/>
                  </a:cubicBezTo>
                  <a:cubicBezTo>
                    <a:pt x="81" y="169"/>
                    <a:pt x="87" y="167"/>
                    <a:pt x="93" y="164"/>
                  </a:cubicBezTo>
                  <a:cubicBezTo>
                    <a:pt x="99" y="161"/>
                    <a:pt x="101" y="157"/>
                    <a:pt x="101" y="150"/>
                  </a:cubicBezTo>
                  <a:cubicBezTo>
                    <a:pt x="101" y="144"/>
                    <a:pt x="99" y="140"/>
                    <a:pt x="94" y="138"/>
                  </a:cubicBezTo>
                  <a:cubicBezTo>
                    <a:pt x="88" y="135"/>
                    <a:pt x="81" y="133"/>
                    <a:pt x="71" y="131"/>
                  </a:cubicBezTo>
                  <a:cubicBezTo>
                    <a:pt x="58" y="128"/>
                    <a:pt x="48" y="125"/>
                    <a:pt x="39" y="122"/>
                  </a:cubicBezTo>
                  <a:cubicBezTo>
                    <a:pt x="31" y="118"/>
                    <a:pt x="23" y="113"/>
                    <a:pt x="18" y="106"/>
                  </a:cubicBezTo>
                  <a:cubicBezTo>
                    <a:pt x="12" y="98"/>
                    <a:pt x="9" y="89"/>
                    <a:pt x="9" y="77"/>
                  </a:cubicBezTo>
                  <a:cubicBezTo>
                    <a:pt x="9" y="63"/>
                    <a:pt x="14" y="50"/>
                    <a:pt x="24" y="40"/>
                  </a:cubicBezTo>
                  <a:cubicBezTo>
                    <a:pt x="33" y="30"/>
                    <a:pt x="45" y="24"/>
                    <a:pt x="60" y="2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9" y="22"/>
                    <a:pt x="95" y="23"/>
                    <a:pt x="101" y="25"/>
                  </a:cubicBezTo>
                  <a:cubicBezTo>
                    <a:pt x="106" y="27"/>
                    <a:pt x="112" y="30"/>
                    <a:pt x="117" y="34"/>
                  </a:cubicBezTo>
                  <a:cubicBezTo>
                    <a:pt x="127" y="40"/>
                    <a:pt x="134" y="50"/>
                    <a:pt x="138" y="63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99" y="61"/>
                    <a:pt x="89" y="54"/>
                    <a:pt x="74" y="54"/>
                  </a:cubicBezTo>
                  <a:cubicBezTo>
                    <a:pt x="57" y="54"/>
                    <a:pt x="49" y="59"/>
                    <a:pt x="49" y="70"/>
                  </a:cubicBezTo>
                  <a:cubicBezTo>
                    <a:pt x="49" y="75"/>
                    <a:pt x="51" y="79"/>
                    <a:pt x="56" y="82"/>
                  </a:cubicBezTo>
                  <a:cubicBezTo>
                    <a:pt x="60" y="83"/>
                    <a:pt x="66" y="85"/>
                    <a:pt x="74" y="88"/>
                  </a:cubicBezTo>
                  <a:cubicBezTo>
                    <a:pt x="96" y="92"/>
                    <a:pt x="111" y="96"/>
                    <a:pt x="119" y="101"/>
                  </a:cubicBezTo>
                  <a:cubicBezTo>
                    <a:pt x="135" y="112"/>
                    <a:pt x="143" y="126"/>
                    <a:pt x="143" y="144"/>
                  </a:cubicBezTo>
                  <a:cubicBezTo>
                    <a:pt x="143" y="155"/>
                    <a:pt x="140" y="164"/>
                    <a:pt x="135" y="173"/>
                  </a:cubicBezTo>
                  <a:cubicBezTo>
                    <a:pt x="130" y="181"/>
                    <a:pt x="122" y="188"/>
                    <a:pt x="113" y="193"/>
                  </a:cubicBezTo>
                  <a:cubicBezTo>
                    <a:pt x="108" y="195"/>
                    <a:pt x="103" y="197"/>
                    <a:pt x="98" y="199"/>
                  </a:cubicBezTo>
                  <a:cubicBezTo>
                    <a:pt x="93" y="200"/>
                    <a:pt x="88" y="201"/>
                    <a:pt x="83" y="201"/>
                  </a:cubicBezTo>
                  <a:lnTo>
                    <a:pt x="83" y="2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9748459" y="3561545"/>
            <a:ext cx="366465" cy="595215"/>
            <a:chOff x="3905259" y="4423744"/>
            <a:chExt cx="249238" cy="404814"/>
          </a:xfrm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8921" y="4809508"/>
              <a:ext cx="65088" cy="19050"/>
            </a:xfrm>
            <a:custGeom>
              <a:avLst/>
              <a:gdLst>
                <a:gd name="T0" fmla="*/ 29 w 29"/>
                <a:gd name="T1" fmla="*/ 4 h 8"/>
                <a:gd name="T2" fmla="*/ 25 w 29"/>
                <a:gd name="T3" fmla="*/ 8 h 8"/>
                <a:gd name="T4" fmla="*/ 4 w 29"/>
                <a:gd name="T5" fmla="*/ 8 h 8"/>
                <a:gd name="T6" fmla="*/ 0 w 29"/>
                <a:gd name="T7" fmla="*/ 4 h 8"/>
                <a:gd name="T8" fmla="*/ 0 w 29"/>
                <a:gd name="T9" fmla="*/ 4 h 8"/>
                <a:gd name="T10" fmla="*/ 4 w 29"/>
                <a:gd name="T11" fmla="*/ 0 h 8"/>
                <a:gd name="T12" fmla="*/ 25 w 29"/>
                <a:gd name="T13" fmla="*/ 0 h 8"/>
                <a:gd name="T14" fmla="*/ 29 w 29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8">
                  <a:moveTo>
                    <a:pt x="29" y="4"/>
                  </a:moveTo>
                  <a:cubicBezTo>
                    <a:pt x="29" y="6"/>
                    <a:pt x="27" y="8"/>
                    <a:pt x="2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1459" y="4803158"/>
              <a:ext cx="96838" cy="15875"/>
            </a:xfrm>
            <a:custGeom>
              <a:avLst/>
              <a:gdLst>
                <a:gd name="T0" fmla="*/ 6 w 44"/>
                <a:gd name="T1" fmla="*/ 7 h 7"/>
                <a:gd name="T2" fmla="*/ 38 w 44"/>
                <a:gd name="T3" fmla="*/ 7 h 7"/>
                <a:gd name="T4" fmla="*/ 41 w 44"/>
                <a:gd name="T5" fmla="*/ 4 h 7"/>
                <a:gd name="T6" fmla="*/ 44 w 44"/>
                <a:gd name="T7" fmla="*/ 0 h 7"/>
                <a:gd name="T8" fmla="*/ 0 w 44"/>
                <a:gd name="T9" fmla="*/ 0 h 7"/>
                <a:gd name="T10" fmla="*/ 1 w 44"/>
                <a:gd name="T11" fmla="*/ 1 h 7"/>
                <a:gd name="T12" fmla="*/ 6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6" y="7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9" y="6"/>
                    <a:pt x="39" y="5"/>
                    <a:pt x="41" y="4"/>
                  </a:cubicBezTo>
                  <a:cubicBezTo>
                    <a:pt x="42" y="2"/>
                    <a:pt x="43" y="1"/>
                    <a:pt x="4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5" y="6"/>
                    <a:pt x="6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9871" y="4757120"/>
              <a:ext cx="103188" cy="7938"/>
            </a:xfrm>
            <a:custGeom>
              <a:avLst/>
              <a:gdLst>
                <a:gd name="T0" fmla="*/ 47 w 47"/>
                <a:gd name="T1" fmla="*/ 2 h 4"/>
                <a:gd name="T2" fmla="*/ 45 w 47"/>
                <a:gd name="T3" fmla="*/ 4 h 4"/>
                <a:gd name="T4" fmla="*/ 2 w 47"/>
                <a:gd name="T5" fmla="*/ 4 h 4"/>
                <a:gd name="T6" fmla="*/ 0 w 47"/>
                <a:gd name="T7" fmla="*/ 2 h 4"/>
                <a:gd name="T8" fmla="*/ 0 w 47"/>
                <a:gd name="T9" fmla="*/ 2 h 4"/>
                <a:gd name="T10" fmla="*/ 2 w 47"/>
                <a:gd name="T11" fmla="*/ 0 h 4"/>
                <a:gd name="T12" fmla="*/ 45 w 47"/>
                <a:gd name="T13" fmla="*/ 0 h 4"/>
                <a:gd name="T14" fmla="*/ 47 w 47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">
                  <a:moveTo>
                    <a:pt x="47" y="2"/>
                  </a:moveTo>
                  <a:cubicBezTo>
                    <a:pt x="47" y="3"/>
                    <a:pt x="46" y="4"/>
                    <a:pt x="4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9871" y="4769820"/>
              <a:ext cx="103188" cy="11113"/>
            </a:xfrm>
            <a:custGeom>
              <a:avLst/>
              <a:gdLst>
                <a:gd name="T0" fmla="*/ 47 w 47"/>
                <a:gd name="T1" fmla="*/ 3 h 5"/>
                <a:gd name="T2" fmla="*/ 45 w 47"/>
                <a:gd name="T3" fmla="*/ 5 h 5"/>
                <a:gd name="T4" fmla="*/ 2 w 47"/>
                <a:gd name="T5" fmla="*/ 5 h 5"/>
                <a:gd name="T6" fmla="*/ 0 w 47"/>
                <a:gd name="T7" fmla="*/ 3 h 5"/>
                <a:gd name="T8" fmla="*/ 0 w 47"/>
                <a:gd name="T9" fmla="*/ 3 h 5"/>
                <a:gd name="T10" fmla="*/ 2 w 47"/>
                <a:gd name="T11" fmla="*/ 0 h 5"/>
                <a:gd name="T12" fmla="*/ 45 w 47"/>
                <a:gd name="T13" fmla="*/ 0 h 5"/>
                <a:gd name="T14" fmla="*/ 47 w 47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5">
                  <a:moveTo>
                    <a:pt x="47" y="3"/>
                  </a:moveTo>
                  <a:cubicBezTo>
                    <a:pt x="47" y="4"/>
                    <a:pt x="46" y="5"/>
                    <a:pt x="45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1"/>
                    <a:pt x="47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9871" y="4785695"/>
              <a:ext cx="103188" cy="9525"/>
            </a:xfrm>
            <a:custGeom>
              <a:avLst/>
              <a:gdLst>
                <a:gd name="T0" fmla="*/ 47 w 47"/>
                <a:gd name="T1" fmla="*/ 2 h 4"/>
                <a:gd name="T2" fmla="*/ 45 w 47"/>
                <a:gd name="T3" fmla="*/ 4 h 4"/>
                <a:gd name="T4" fmla="*/ 2 w 47"/>
                <a:gd name="T5" fmla="*/ 4 h 4"/>
                <a:gd name="T6" fmla="*/ 0 w 47"/>
                <a:gd name="T7" fmla="*/ 2 h 4"/>
                <a:gd name="T8" fmla="*/ 0 w 47"/>
                <a:gd name="T9" fmla="*/ 2 h 4"/>
                <a:gd name="T10" fmla="*/ 2 w 47"/>
                <a:gd name="T11" fmla="*/ 0 h 4"/>
                <a:gd name="T12" fmla="*/ 45 w 47"/>
                <a:gd name="T13" fmla="*/ 0 h 4"/>
                <a:gd name="T14" fmla="*/ 47 w 47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">
                  <a:moveTo>
                    <a:pt x="47" y="2"/>
                  </a:moveTo>
                  <a:cubicBezTo>
                    <a:pt x="47" y="3"/>
                    <a:pt x="46" y="4"/>
                    <a:pt x="4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9871" y="4798395"/>
              <a:ext cx="101600" cy="4763"/>
            </a:xfrm>
            <a:custGeom>
              <a:avLst/>
              <a:gdLst>
                <a:gd name="T0" fmla="*/ 46 w 46"/>
                <a:gd name="T1" fmla="*/ 1 h 2"/>
                <a:gd name="T2" fmla="*/ 44 w 46"/>
                <a:gd name="T3" fmla="*/ 2 h 2"/>
                <a:gd name="T4" fmla="*/ 2 w 46"/>
                <a:gd name="T5" fmla="*/ 2 h 2"/>
                <a:gd name="T6" fmla="*/ 0 w 46"/>
                <a:gd name="T7" fmla="*/ 1 h 2"/>
                <a:gd name="T8" fmla="*/ 0 w 46"/>
                <a:gd name="T9" fmla="*/ 1 h 2"/>
                <a:gd name="T10" fmla="*/ 2 w 46"/>
                <a:gd name="T11" fmla="*/ 0 h 2"/>
                <a:gd name="T12" fmla="*/ 44 w 46"/>
                <a:gd name="T13" fmla="*/ 0 h 2"/>
                <a:gd name="T14" fmla="*/ 46 w 4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">
                  <a:moveTo>
                    <a:pt x="46" y="1"/>
                  </a:moveTo>
                  <a:cubicBezTo>
                    <a:pt x="46" y="2"/>
                    <a:pt x="45" y="2"/>
                    <a:pt x="4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0"/>
                    <a:pt x="46" y="0"/>
                    <a:pt x="4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9871" y="4741245"/>
              <a:ext cx="103188" cy="11113"/>
            </a:xfrm>
            <a:custGeom>
              <a:avLst/>
              <a:gdLst>
                <a:gd name="T0" fmla="*/ 47 w 47"/>
                <a:gd name="T1" fmla="*/ 2 h 5"/>
                <a:gd name="T2" fmla="*/ 45 w 47"/>
                <a:gd name="T3" fmla="*/ 5 h 5"/>
                <a:gd name="T4" fmla="*/ 2 w 47"/>
                <a:gd name="T5" fmla="*/ 5 h 5"/>
                <a:gd name="T6" fmla="*/ 0 w 47"/>
                <a:gd name="T7" fmla="*/ 2 h 5"/>
                <a:gd name="T8" fmla="*/ 0 w 47"/>
                <a:gd name="T9" fmla="*/ 2 h 5"/>
                <a:gd name="T10" fmla="*/ 2 w 47"/>
                <a:gd name="T11" fmla="*/ 0 h 5"/>
                <a:gd name="T12" fmla="*/ 45 w 47"/>
                <a:gd name="T13" fmla="*/ 0 h 5"/>
                <a:gd name="T14" fmla="*/ 47 w 47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5">
                  <a:moveTo>
                    <a:pt x="47" y="2"/>
                  </a:moveTo>
                  <a:cubicBezTo>
                    <a:pt x="47" y="4"/>
                    <a:pt x="46" y="5"/>
                    <a:pt x="45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05259" y="4423744"/>
              <a:ext cx="249238" cy="307976"/>
            </a:xfrm>
            <a:custGeom>
              <a:avLst/>
              <a:gdLst>
                <a:gd name="T0" fmla="*/ 36 w 112"/>
                <a:gd name="T1" fmla="*/ 139 h 139"/>
                <a:gd name="T2" fmla="*/ 34 w 112"/>
                <a:gd name="T3" fmla="*/ 139 h 139"/>
                <a:gd name="T4" fmla="*/ 32 w 112"/>
                <a:gd name="T5" fmla="*/ 138 h 139"/>
                <a:gd name="T6" fmla="*/ 25 w 112"/>
                <a:gd name="T7" fmla="*/ 126 h 139"/>
                <a:gd name="T8" fmla="*/ 24 w 112"/>
                <a:gd name="T9" fmla="*/ 122 h 139"/>
                <a:gd name="T10" fmla="*/ 23 w 112"/>
                <a:gd name="T11" fmla="*/ 115 h 139"/>
                <a:gd name="T12" fmla="*/ 17 w 112"/>
                <a:gd name="T13" fmla="*/ 101 h 139"/>
                <a:gd name="T14" fmla="*/ 15 w 112"/>
                <a:gd name="T15" fmla="*/ 98 h 139"/>
                <a:gd name="T16" fmla="*/ 14 w 112"/>
                <a:gd name="T17" fmla="*/ 96 h 139"/>
                <a:gd name="T18" fmla="*/ 5 w 112"/>
                <a:gd name="T19" fmla="*/ 80 h 139"/>
                <a:gd name="T20" fmla="*/ 0 w 112"/>
                <a:gd name="T21" fmla="*/ 56 h 139"/>
                <a:gd name="T22" fmla="*/ 0 w 112"/>
                <a:gd name="T23" fmla="*/ 52 h 139"/>
                <a:gd name="T24" fmla="*/ 5 w 112"/>
                <a:gd name="T25" fmla="*/ 31 h 139"/>
                <a:gd name="T26" fmla="*/ 16 w 112"/>
                <a:gd name="T27" fmla="*/ 16 h 139"/>
                <a:gd name="T28" fmla="*/ 53 w 112"/>
                <a:gd name="T29" fmla="*/ 0 h 139"/>
                <a:gd name="T30" fmla="*/ 57 w 112"/>
                <a:gd name="T31" fmla="*/ 0 h 139"/>
                <a:gd name="T32" fmla="*/ 95 w 112"/>
                <a:gd name="T33" fmla="*/ 16 h 139"/>
                <a:gd name="T34" fmla="*/ 112 w 112"/>
                <a:gd name="T35" fmla="*/ 54 h 139"/>
                <a:gd name="T36" fmla="*/ 112 w 112"/>
                <a:gd name="T37" fmla="*/ 55 h 139"/>
                <a:gd name="T38" fmla="*/ 99 w 112"/>
                <a:gd name="T39" fmla="*/ 93 h 139"/>
                <a:gd name="T40" fmla="*/ 97 w 112"/>
                <a:gd name="T41" fmla="*/ 97 h 139"/>
                <a:gd name="T42" fmla="*/ 95 w 112"/>
                <a:gd name="T43" fmla="*/ 101 h 139"/>
                <a:gd name="T44" fmla="*/ 88 w 112"/>
                <a:gd name="T45" fmla="*/ 115 h 139"/>
                <a:gd name="T46" fmla="*/ 87 w 112"/>
                <a:gd name="T47" fmla="*/ 121 h 139"/>
                <a:gd name="T48" fmla="*/ 80 w 112"/>
                <a:gd name="T49" fmla="*/ 138 h 139"/>
                <a:gd name="T50" fmla="*/ 79 w 112"/>
                <a:gd name="T51" fmla="*/ 139 h 139"/>
                <a:gd name="T52" fmla="*/ 75 w 112"/>
                <a:gd name="T53" fmla="*/ 139 h 139"/>
                <a:gd name="T54" fmla="*/ 64 w 112"/>
                <a:gd name="T55" fmla="*/ 139 h 139"/>
                <a:gd name="T56" fmla="*/ 52 w 112"/>
                <a:gd name="T57" fmla="*/ 139 h 139"/>
                <a:gd name="T58" fmla="*/ 36 w 112"/>
                <a:gd name="T59" fmla="*/ 139 h 139"/>
                <a:gd name="T60" fmla="*/ 56 w 112"/>
                <a:gd name="T61" fmla="*/ 9 h 139"/>
                <a:gd name="T62" fmla="*/ 53 w 112"/>
                <a:gd name="T63" fmla="*/ 9 h 139"/>
                <a:gd name="T64" fmla="*/ 23 w 112"/>
                <a:gd name="T65" fmla="*/ 23 h 139"/>
                <a:gd name="T66" fmla="*/ 14 w 112"/>
                <a:gd name="T67" fmla="*/ 35 h 139"/>
                <a:gd name="T68" fmla="*/ 10 w 112"/>
                <a:gd name="T69" fmla="*/ 53 h 139"/>
                <a:gd name="T70" fmla="*/ 10 w 112"/>
                <a:gd name="T71" fmla="*/ 56 h 139"/>
                <a:gd name="T72" fmla="*/ 14 w 112"/>
                <a:gd name="T73" fmla="*/ 76 h 139"/>
                <a:gd name="T74" fmla="*/ 22 w 112"/>
                <a:gd name="T75" fmla="*/ 91 h 139"/>
                <a:gd name="T76" fmla="*/ 23 w 112"/>
                <a:gd name="T77" fmla="*/ 93 h 139"/>
                <a:gd name="T78" fmla="*/ 25 w 112"/>
                <a:gd name="T79" fmla="*/ 96 h 139"/>
                <a:gd name="T80" fmla="*/ 33 w 112"/>
                <a:gd name="T81" fmla="*/ 112 h 139"/>
                <a:gd name="T82" fmla="*/ 34 w 112"/>
                <a:gd name="T83" fmla="*/ 120 h 139"/>
                <a:gd name="T84" fmla="*/ 34 w 112"/>
                <a:gd name="T85" fmla="*/ 124 h 139"/>
                <a:gd name="T86" fmla="*/ 37 w 112"/>
                <a:gd name="T87" fmla="*/ 129 h 139"/>
                <a:gd name="T88" fmla="*/ 52 w 112"/>
                <a:gd name="T89" fmla="*/ 129 h 139"/>
                <a:gd name="T90" fmla="*/ 64 w 112"/>
                <a:gd name="T91" fmla="*/ 129 h 139"/>
                <a:gd name="T92" fmla="*/ 75 w 112"/>
                <a:gd name="T93" fmla="*/ 129 h 139"/>
                <a:gd name="T94" fmla="*/ 78 w 112"/>
                <a:gd name="T95" fmla="*/ 120 h 139"/>
                <a:gd name="T96" fmla="*/ 79 w 112"/>
                <a:gd name="T97" fmla="*/ 112 h 139"/>
                <a:gd name="T98" fmla="*/ 87 w 112"/>
                <a:gd name="T99" fmla="*/ 96 h 139"/>
                <a:gd name="T100" fmla="*/ 88 w 112"/>
                <a:gd name="T101" fmla="*/ 93 h 139"/>
                <a:gd name="T102" fmla="*/ 91 w 112"/>
                <a:gd name="T103" fmla="*/ 88 h 139"/>
                <a:gd name="T104" fmla="*/ 102 w 112"/>
                <a:gd name="T105" fmla="*/ 55 h 139"/>
                <a:gd name="T106" fmla="*/ 102 w 112"/>
                <a:gd name="T107" fmla="*/ 54 h 139"/>
                <a:gd name="T108" fmla="*/ 89 w 112"/>
                <a:gd name="T109" fmla="*/ 22 h 139"/>
                <a:gd name="T110" fmla="*/ 56 w 112"/>
                <a:gd name="T111" fmla="*/ 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2" h="139">
                  <a:moveTo>
                    <a:pt x="36" y="139"/>
                  </a:moveTo>
                  <a:cubicBezTo>
                    <a:pt x="34" y="139"/>
                    <a:pt x="34" y="139"/>
                    <a:pt x="34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29" y="135"/>
                    <a:pt x="26" y="131"/>
                    <a:pt x="25" y="126"/>
                  </a:cubicBezTo>
                  <a:cubicBezTo>
                    <a:pt x="25" y="125"/>
                    <a:pt x="24" y="123"/>
                    <a:pt x="24" y="122"/>
                  </a:cubicBezTo>
                  <a:cubicBezTo>
                    <a:pt x="24" y="119"/>
                    <a:pt x="24" y="117"/>
                    <a:pt x="23" y="115"/>
                  </a:cubicBezTo>
                  <a:cubicBezTo>
                    <a:pt x="22" y="110"/>
                    <a:pt x="19" y="106"/>
                    <a:pt x="17" y="101"/>
                  </a:cubicBezTo>
                  <a:cubicBezTo>
                    <a:pt x="16" y="100"/>
                    <a:pt x="15" y="99"/>
                    <a:pt x="15" y="98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1" y="91"/>
                    <a:pt x="8" y="86"/>
                    <a:pt x="5" y="80"/>
                  </a:cubicBezTo>
                  <a:cubicBezTo>
                    <a:pt x="2" y="73"/>
                    <a:pt x="1" y="66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5"/>
                    <a:pt x="2" y="38"/>
                    <a:pt x="5" y="31"/>
                  </a:cubicBezTo>
                  <a:cubicBezTo>
                    <a:pt x="8" y="24"/>
                    <a:pt x="12" y="20"/>
                    <a:pt x="16" y="16"/>
                  </a:cubicBezTo>
                  <a:cubicBezTo>
                    <a:pt x="27" y="5"/>
                    <a:pt x="38" y="0"/>
                    <a:pt x="53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3" y="0"/>
                    <a:pt x="86" y="6"/>
                    <a:pt x="95" y="16"/>
                  </a:cubicBezTo>
                  <a:cubicBezTo>
                    <a:pt x="106" y="26"/>
                    <a:pt x="111" y="39"/>
                    <a:pt x="112" y="54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1" y="72"/>
                    <a:pt x="105" y="82"/>
                    <a:pt x="99" y="93"/>
                  </a:cubicBezTo>
                  <a:cubicBezTo>
                    <a:pt x="99" y="94"/>
                    <a:pt x="98" y="96"/>
                    <a:pt x="97" y="97"/>
                  </a:cubicBezTo>
                  <a:cubicBezTo>
                    <a:pt x="96" y="99"/>
                    <a:pt x="96" y="100"/>
                    <a:pt x="95" y="101"/>
                  </a:cubicBezTo>
                  <a:cubicBezTo>
                    <a:pt x="93" y="105"/>
                    <a:pt x="90" y="110"/>
                    <a:pt x="88" y="115"/>
                  </a:cubicBezTo>
                  <a:cubicBezTo>
                    <a:pt x="88" y="117"/>
                    <a:pt x="88" y="119"/>
                    <a:pt x="87" y="121"/>
                  </a:cubicBezTo>
                  <a:cubicBezTo>
                    <a:pt x="86" y="127"/>
                    <a:pt x="85" y="134"/>
                    <a:pt x="80" y="138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1" y="139"/>
                    <a:pt x="67" y="139"/>
                    <a:pt x="64" y="139"/>
                  </a:cubicBezTo>
                  <a:cubicBezTo>
                    <a:pt x="60" y="139"/>
                    <a:pt x="56" y="139"/>
                    <a:pt x="52" y="139"/>
                  </a:cubicBezTo>
                  <a:cubicBezTo>
                    <a:pt x="46" y="139"/>
                    <a:pt x="41" y="139"/>
                    <a:pt x="36" y="139"/>
                  </a:cubicBezTo>
                  <a:close/>
                  <a:moveTo>
                    <a:pt x="56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41" y="10"/>
                    <a:pt x="32" y="14"/>
                    <a:pt x="23" y="23"/>
                  </a:cubicBezTo>
                  <a:cubicBezTo>
                    <a:pt x="20" y="26"/>
                    <a:pt x="16" y="30"/>
                    <a:pt x="14" y="35"/>
                  </a:cubicBezTo>
                  <a:cubicBezTo>
                    <a:pt x="11" y="40"/>
                    <a:pt x="10" y="46"/>
                    <a:pt x="10" y="53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64"/>
                    <a:pt x="12" y="71"/>
                    <a:pt x="14" y="76"/>
                  </a:cubicBezTo>
                  <a:cubicBezTo>
                    <a:pt x="17" y="81"/>
                    <a:pt x="19" y="86"/>
                    <a:pt x="22" y="91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4"/>
                    <a:pt x="25" y="95"/>
                    <a:pt x="25" y="96"/>
                  </a:cubicBezTo>
                  <a:cubicBezTo>
                    <a:pt x="28" y="101"/>
                    <a:pt x="31" y="106"/>
                    <a:pt x="33" y="112"/>
                  </a:cubicBezTo>
                  <a:cubicBezTo>
                    <a:pt x="33" y="115"/>
                    <a:pt x="34" y="118"/>
                    <a:pt x="34" y="120"/>
                  </a:cubicBezTo>
                  <a:cubicBezTo>
                    <a:pt x="34" y="122"/>
                    <a:pt x="34" y="123"/>
                    <a:pt x="34" y="124"/>
                  </a:cubicBezTo>
                  <a:cubicBezTo>
                    <a:pt x="35" y="126"/>
                    <a:pt x="36" y="128"/>
                    <a:pt x="37" y="129"/>
                  </a:cubicBezTo>
                  <a:cubicBezTo>
                    <a:pt x="42" y="129"/>
                    <a:pt x="47" y="129"/>
                    <a:pt x="52" y="129"/>
                  </a:cubicBezTo>
                  <a:cubicBezTo>
                    <a:pt x="56" y="129"/>
                    <a:pt x="60" y="129"/>
                    <a:pt x="64" y="129"/>
                  </a:cubicBezTo>
                  <a:cubicBezTo>
                    <a:pt x="67" y="129"/>
                    <a:pt x="71" y="129"/>
                    <a:pt x="75" y="129"/>
                  </a:cubicBezTo>
                  <a:cubicBezTo>
                    <a:pt x="76" y="127"/>
                    <a:pt x="77" y="123"/>
                    <a:pt x="78" y="120"/>
                  </a:cubicBezTo>
                  <a:cubicBezTo>
                    <a:pt x="78" y="117"/>
                    <a:pt x="78" y="114"/>
                    <a:pt x="79" y="112"/>
                  </a:cubicBezTo>
                  <a:cubicBezTo>
                    <a:pt x="81" y="106"/>
                    <a:pt x="84" y="101"/>
                    <a:pt x="87" y="96"/>
                  </a:cubicBezTo>
                  <a:cubicBezTo>
                    <a:pt x="87" y="95"/>
                    <a:pt x="88" y="94"/>
                    <a:pt x="88" y="93"/>
                  </a:cubicBezTo>
                  <a:cubicBezTo>
                    <a:pt x="89" y="91"/>
                    <a:pt x="90" y="90"/>
                    <a:pt x="91" y="88"/>
                  </a:cubicBezTo>
                  <a:cubicBezTo>
                    <a:pt x="96" y="78"/>
                    <a:pt x="101" y="69"/>
                    <a:pt x="102" y="55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2" y="41"/>
                    <a:pt x="97" y="31"/>
                    <a:pt x="89" y="22"/>
                  </a:cubicBezTo>
                  <a:cubicBezTo>
                    <a:pt x="81" y="14"/>
                    <a:pt x="70" y="10"/>
                    <a:pt x="56" y="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8037238" y="5059680"/>
            <a:ext cx="549570" cy="417503"/>
            <a:chOff x="3810008" y="5087322"/>
            <a:chExt cx="409576" cy="311151"/>
          </a:xfrm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10008" y="5130184"/>
              <a:ext cx="271463" cy="268289"/>
            </a:xfrm>
            <a:custGeom>
              <a:avLst/>
              <a:gdLst>
                <a:gd name="T0" fmla="*/ 122 w 122"/>
                <a:gd name="T1" fmla="*/ 68 h 121"/>
                <a:gd name="T2" fmla="*/ 122 w 122"/>
                <a:gd name="T3" fmla="*/ 52 h 121"/>
                <a:gd name="T4" fmla="*/ 109 w 122"/>
                <a:gd name="T5" fmla="*/ 50 h 121"/>
                <a:gd name="T6" fmla="*/ 106 w 122"/>
                <a:gd name="T7" fmla="*/ 40 h 121"/>
                <a:gd name="T8" fmla="*/ 115 w 122"/>
                <a:gd name="T9" fmla="*/ 31 h 121"/>
                <a:gd name="T10" fmla="*/ 105 w 122"/>
                <a:gd name="T11" fmla="*/ 18 h 121"/>
                <a:gd name="T12" fmla="*/ 94 w 122"/>
                <a:gd name="T13" fmla="*/ 23 h 121"/>
                <a:gd name="T14" fmla="*/ 86 w 122"/>
                <a:gd name="T15" fmla="*/ 17 h 121"/>
                <a:gd name="T16" fmla="*/ 87 w 122"/>
                <a:gd name="T17" fmla="*/ 5 h 121"/>
                <a:gd name="T18" fmla="*/ 72 w 122"/>
                <a:gd name="T19" fmla="*/ 0 h 121"/>
                <a:gd name="T20" fmla="*/ 66 w 122"/>
                <a:gd name="T21" fmla="*/ 11 h 121"/>
                <a:gd name="T22" fmla="*/ 61 w 122"/>
                <a:gd name="T23" fmla="*/ 10 h 121"/>
                <a:gd name="T24" fmla="*/ 56 w 122"/>
                <a:gd name="T25" fmla="*/ 11 h 121"/>
                <a:gd name="T26" fmla="*/ 49 w 122"/>
                <a:gd name="T27" fmla="*/ 0 h 121"/>
                <a:gd name="T28" fmla="*/ 34 w 122"/>
                <a:gd name="T29" fmla="*/ 5 h 121"/>
                <a:gd name="T30" fmla="*/ 36 w 122"/>
                <a:gd name="T31" fmla="*/ 17 h 121"/>
                <a:gd name="T32" fmla="*/ 28 w 122"/>
                <a:gd name="T33" fmla="*/ 23 h 121"/>
                <a:gd name="T34" fmla="*/ 16 w 122"/>
                <a:gd name="T35" fmla="*/ 18 h 121"/>
                <a:gd name="T36" fmla="*/ 7 w 122"/>
                <a:gd name="T37" fmla="*/ 31 h 121"/>
                <a:gd name="T38" fmla="*/ 15 w 122"/>
                <a:gd name="T39" fmla="*/ 40 h 121"/>
                <a:gd name="T40" fmla="*/ 12 w 122"/>
                <a:gd name="T41" fmla="*/ 50 h 121"/>
                <a:gd name="T42" fmla="*/ 0 w 122"/>
                <a:gd name="T43" fmla="*/ 52 h 121"/>
                <a:gd name="T44" fmla="*/ 0 w 122"/>
                <a:gd name="T45" fmla="*/ 68 h 121"/>
                <a:gd name="T46" fmla="*/ 12 w 122"/>
                <a:gd name="T47" fmla="*/ 71 h 121"/>
                <a:gd name="T48" fmla="*/ 15 w 122"/>
                <a:gd name="T49" fmla="*/ 80 h 121"/>
                <a:gd name="T50" fmla="*/ 7 w 122"/>
                <a:gd name="T51" fmla="*/ 90 h 121"/>
                <a:gd name="T52" fmla="*/ 16 w 122"/>
                <a:gd name="T53" fmla="*/ 103 h 121"/>
                <a:gd name="T54" fmla="*/ 28 w 122"/>
                <a:gd name="T55" fmla="*/ 98 h 121"/>
                <a:gd name="T56" fmla="*/ 36 w 122"/>
                <a:gd name="T57" fmla="*/ 103 h 121"/>
                <a:gd name="T58" fmla="*/ 34 w 122"/>
                <a:gd name="T59" fmla="*/ 116 h 121"/>
                <a:gd name="T60" fmla="*/ 50 w 122"/>
                <a:gd name="T61" fmla="*/ 121 h 121"/>
                <a:gd name="T62" fmla="*/ 56 w 122"/>
                <a:gd name="T63" fmla="*/ 110 h 121"/>
                <a:gd name="T64" fmla="*/ 61 w 122"/>
                <a:gd name="T65" fmla="*/ 110 h 121"/>
                <a:gd name="T66" fmla="*/ 66 w 122"/>
                <a:gd name="T67" fmla="*/ 110 h 121"/>
                <a:gd name="T68" fmla="*/ 72 w 122"/>
                <a:gd name="T69" fmla="*/ 121 h 121"/>
                <a:gd name="T70" fmla="*/ 87 w 122"/>
                <a:gd name="T71" fmla="*/ 116 h 121"/>
                <a:gd name="T72" fmla="*/ 86 w 122"/>
                <a:gd name="T73" fmla="*/ 103 h 121"/>
                <a:gd name="T74" fmla="*/ 94 w 122"/>
                <a:gd name="T75" fmla="*/ 98 h 121"/>
                <a:gd name="T76" fmla="*/ 105 w 122"/>
                <a:gd name="T77" fmla="*/ 103 h 121"/>
                <a:gd name="T78" fmla="*/ 115 w 122"/>
                <a:gd name="T79" fmla="*/ 90 h 121"/>
                <a:gd name="T80" fmla="*/ 106 w 122"/>
                <a:gd name="T81" fmla="*/ 80 h 121"/>
                <a:gd name="T82" fmla="*/ 110 w 122"/>
                <a:gd name="T83" fmla="*/ 71 h 121"/>
                <a:gd name="T84" fmla="*/ 122 w 122"/>
                <a:gd name="T85" fmla="*/ 68 h 121"/>
                <a:gd name="T86" fmla="*/ 61 w 122"/>
                <a:gd name="T87" fmla="*/ 96 h 121"/>
                <a:gd name="T88" fmla="*/ 25 w 122"/>
                <a:gd name="T89" fmla="*/ 60 h 121"/>
                <a:gd name="T90" fmla="*/ 61 w 122"/>
                <a:gd name="T91" fmla="*/ 25 h 121"/>
                <a:gd name="T92" fmla="*/ 96 w 122"/>
                <a:gd name="T93" fmla="*/ 60 h 121"/>
                <a:gd name="T94" fmla="*/ 61 w 122"/>
                <a:gd name="T95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" h="121">
                  <a:moveTo>
                    <a:pt x="122" y="68"/>
                  </a:moveTo>
                  <a:cubicBezTo>
                    <a:pt x="122" y="52"/>
                    <a:pt x="122" y="52"/>
                    <a:pt x="122" y="52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9" y="46"/>
                    <a:pt x="108" y="43"/>
                    <a:pt x="106" y="4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1" y="21"/>
                    <a:pt x="89" y="19"/>
                    <a:pt x="86" y="17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4" y="11"/>
                    <a:pt x="62" y="10"/>
                    <a:pt x="61" y="10"/>
                  </a:cubicBezTo>
                  <a:cubicBezTo>
                    <a:pt x="59" y="10"/>
                    <a:pt x="57" y="11"/>
                    <a:pt x="56" y="1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3" y="19"/>
                    <a:pt x="30" y="21"/>
                    <a:pt x="28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4" y="43"/>
                    <a:pt x="13" y="46"/>
                    <a:pt x="12" y="5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74"/>
                    <a:pt x="14" y="77"/>
                    <a:pt x="15" y="8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30" y="100"/>
                    <a:pt x="33" y="102"/>
                    <a:pt x="36" y="103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7" y="110"/>
                    <a:pt x="59" y="110"/>
                    <a:pt x="61" y="110"/>
                  </a:cubicBezTo>
                  <a:cubicBezTo>
                    <a:pt x="62" y="110"/>
                    <a:pt x="64" y="110"/>
                    <a:pt x="66" y="110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9" y="102"/>
                    <a:pt x="91" y="100"/>
                    <a:pt x="94" y="98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8" y="77"/>
                    <a:pt x="109" y="74"/>
                    <a:pt x="110" y="71"/>
                  </a:cubicBezTo>
                  <a:lnTo>
                    <a:pt x="122" y="68"/>
                  </a:lnTo>
                  <a:close/>
                  <a:moveTo>
                    <a:pt x="61" y="96"/>
                  </a:moveTo>
                  <a:cubicBezTo>
                    <a:pt x="41" y="96"/>
                    <a:pt x="25" y="80"/>
                    <a:pt x="25" y="60"/>
                  </a:cubicBezTo>
                  <a:cubicBezTo>
                    <a:pt x="25" y="41"/>
                    <a:pt x="41" y="25"/>
                    <a:pt x="61" y="25"/>
                  </a:cubicBezTo>
                  <a:cubicBezTo>
                    <a:pt x="80" y="25"/>
                    <a:pt x="96" y="41"/>
                    <a:pt x="96" y="60"/>
                  </a:cubicBezTo>
                  <a:cubicBezTo>
                    <a:pt x="96" y="80"/>
                    <a:pt x="80" y="96"/>
                    <a:pt x="61" y="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9246" y="5087322"/>
              <a:ext cx="160338" cy="160338"/>
            </a:xfrm>
            <a:custGeom>
              <a:avLst/>
              <a:gdLst>
                <a:gd name="T0" fmla="*/ 72 w 72"/>
                <a:gd name="T1" fmla="*/ 41 h 72"/>
                <a:gd name="T2" fmla="*/ 72 w 72"/>
                <a:gd name="T3" fmla="*/ 31 h 72"/>
                <a:gd name="T4" fmla="*/ 65 w 72"/>
                <a:gd name="T5" fmla="*/ 30 h 72"/>
                <a:gd name="T6" fmla="*/ 63 w 72"/>
                <a:gd name="T7" fmla="*/ 24 h 72"/>
                <a:gd name="T8" fmla="*/ 68 w 72"/>
                <a:gd name="T9" fmla="*/ 18 h 72"/>
                <a:gd name="T10" fmla="*/ 62 w 72"/>
                <a:gd name="T11" fmla="*/ 11 h 72"/>
                <a:gd name="T12" fmla="*/ 56 w 72"/>
                <a:gd name="T13" fmla="*/ 14 h 72"/>
                <a:gd name="T14" fmla="*/ 51 w 72"/>
                <a:gd name="T15" fmla="*/ 10 h 72"/>
                <a:gd name="T16" fmla="*/ 52 w 72"/>
                <a:gd name="T17" fmla="*/ 3 h 72"/>
                <a:gd name="T18" fmla="*/ 43 w 72"/>
                <a:gd name="T19" fmla="*/ 0 h 72"/>
                <a:gd name="T20" fmla="*/ 39 w 72"/>
                <a:gd name="T21" fmla="*/ 6 h 72"/>
                <a:gd name="T22" fmla="*/ 36 w 72"/>
                <a:gd name="T23" fmla="*/ 6 h 72"/>
                <a:gd name="T24" fmla="*/ 33 w 72"/>
                <a:gd name="T25" fmla="*/ 6 h 72"/>
                <a:gd name="T26" fmla="*/ 29 w 72"/>
                <a:gd name="T27" fmla="*/ 0 h 72"/>
                <a:gd name="T28" fmla="*/ 20 w 72"/>
                <a:gd name="T29" fmla="*/ 3 h 72"/>
                <a:gd name="T30" fmla="*/ 21 w 72"/>
                <a:gd name="T31" fmla="*/ 10 h 72"/>
                <a:gd name="T32" fmla="*/ 16 w 72"/>
                <a:gd name="T33" fmla="*/ 14 h 72"/>
                <a:gd name="T34" fmla="*/ 9 w 72"/>
                <a:gd name="T35" fmla="*/ 11 h 72"/>
                <a:gd name="T36" fmla="*/ 4 w 72"/>
                <a:gd name="T37" fmla="*/ 19 h 72"/>
                <a:gd name="T38" fmla="*/ 9 w 72"/>
                <a:gd name="T39" fmla="*/ 24 h 72"/>
                <a:gd name="T40" fmla="*/ 7 w 72"/>
                <a:gd name="T41" fmla="*/ 30 h 72"/>
                <a:gd name="T42" fmla="*/ 0 w 72"/>
                <a:gd name="T43" fmla="*/ 31 h 72"/>
                <a:gd name="T44" fmla="*/ 0 w 72"/>
                <a:gd name="T45" fmla="*/ 41 h 72"/>
                <a:gd name="T46" fmla="*/ 7 w 72"/>
                <a:gd name="T47" fmla="*/ 42 h 72"/>
                <a:gd name="T48" fmla="*/ 9 w 72"/>
                <a:gd name="T49" fmla="*/ 48 h 72"/>
                <a:gd name="T50" fmla="*/ 4 w 72"/>
                <a:gd name="T51" fmla="*/ 54 h 72"/>
                <a:gd name="T52" fmla="*/ 9 w 72"/>
                <a:gd name="T53" fmla="*/ 61 h 72"/>
                <a:gd name="T54" fmla="*/ 16 w 72"/>
                <a:gd name="T55" fmla="*/ 58 h 72"/>
                <a:gd name="T56" fmla="*/ 21 w 72"/>
                <a:gd name="T57" fmla="*/ 62 h 72"/>
                <a:gd name="T58" fmla="*/ 20 w 72"/>
                <a:gd name="T59" fmla="*/ 69 h 72"/>
                <a:gd name="T60" fmla="*/ 29 w 72"/>
                <a:gd name="T61" fmla="*/ 72 h 72"/>
                <a:gd name="T62" fmla="*/ 33 w 72"/>
                <a:gd name="T63" fmla="*/ 66 h 72"/>
                <a:gd name="T64" fmla="*/ 36 w 72"/>
                <a:gd name="T65" fmla="*/ 66 h 72"/>
                <a:gd name="T66" fmla="*/ 39 w 72"/>
                <a:gd name="T67" fmla="*/ 66 h 72"/>
                <a:gd name="T68" fmla="*/ 43 w 72"/>
                <a:gd name="T69" fmla="*/ 72 h 72"/>
                <a:gd name="T70" fmla="*/ 52 w 72"/>
                <a:gd name="T71" fmla="*/ 69 h 72"/>
                <a:gd name="T72" fmla="*/ 51 w 72"/>
                <a:gd name="T73" fmla="*/ 62 h 72"/>
                <a:gd name="T74" fmla="*/ 56 w 72"/>
                <a:gd name="T75" fmla="*/ 58 h 72"/>
                <a:gd name="T76" fmla="*/ 62 w 72"/>
                <a:gd name="T77" fmla="*/ 61 h 72"/>
                <a:gd name="T78" fmla="*/ 68 w 72"/>
                <a:gd name="T79" fmla="*/ 53 h 72"/>
                <a:gd name="T80" fmla="*/ 63 w 72"/>
                <a:gd name="T81" fmla="*/ 48 h 72"/>
                <a:gd name="T82" fmla="*/ 65 w 72"/>
                <a:gd name="T83" fmla="*/ 42 h 72"/>
                <a:gd name="T84" fmla="*/ 72 w 72"/>
                <a:gd name="T85" fmla="*/ 41 h 72"/>
                <a:gd name="T86" fmla="*/ 36 w 72"/>
                <a:gd name="T87" fmla="*/ 57 h 72"/>
                <a:gd name="T88" fmla="*/ 15 w 72"/>
                <a:gd name="T89" fmla="*/ 36 h 72"/>
                <a:gd name="T90" fmla="*/ 36 w 72"/>
                <a:gd name="T91" fmla="*/ 15 h 72"/>
                <a:gd name="T92" fmla="*/ 57 w 72"/>
                <a:gd name="T93" fmla="*/ 36 h 72"/>
                <a:gd name="T94" fmla="*/ 36 w 72"/>
                <a:gd name="T95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72">
                  <a:moveTo>
                    <a:pt x="72" y="41"/>
                  </a:moveTo>
                  <a:cubicBezTo>
                    <a:pt x="72" y="31"/>
                    <a:pt x="72" y="31"/>
                    <a:pt x="72" y="31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4" y="28"/>
                    <a:pt x="64" y="26"/>
                    <a:pt x="63" y="24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4" y="13"/>
                    <a:pt x="53" y="11"/>
                    <a:pt x="51" y="1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6"/>
                    <a:pt x="37" y="6"/>
                    <a:pt x="36" y="6"/>
                  </a:cubicBezTo>
                  <a:cubicBezTo>
                    <a:pt x="35" y="6"/>
                    <a:pt x="34" y="6"/>
                    <a:pt x="33" y="6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9" y="11"/>
                    <a:pt x="18" y="13"/>
                    <a:pt x="16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6"/>
                    <a:pt x="7" y="28"/>
                    <a:pt x="7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4"/>
                    <a:pt x="8" y="46"/>
                    <a:pt x="9" y="48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8" y="59"/>
                    <a:pt x="19" y="61"/>
                    <a:pt x="21" y="62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7" y="66"/>
                    <a:pt x="38" y="66"/>
                    <a:pt x="39" y="66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3" y="61"/>
                    <a:pt x="54" y="59"/>
                    <a:pt x="56" y="58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4" y="46"/>
                    <a:pt x="64" y="44"/>
                    <a:pt x="65" y="42"/>
                  </a:cubicBezTo>
                  <a:lnTo>
                    <a:pt x="72" y="41"/>
                  </a:lnTo>
                  <a:close/>
                  <a:moveTo>
                    <a:pt x="36" y="57"/>
                  </a:moveTo>
                  <a:cubicBezTo>
                    <a:pt x="24" y="57"/>
                    <a:pt x="15" y="48"/>
                    <a:pt x="15" y="36"/>
                  </a:cubicBezTo>
                  <a:cubicBezTo>
                    <a:pt x="15" y="24"/>
                    <a:pt x="24" y="15"/>
                    <a:pt x="36" y="15"/>
                  </a:cubicBezTo>
                  <a:cubicBezTo>
                    <a:pt x="48" y="15"/>
                    <a:pt x="57" y="24"/>
                    <a:pt x="57" y="36"/>
                  </a:cubicBezTo>
                  <a:cubicBezTo>
                    <a:pt x="57" y="48"/>
                    <a:pt x="48" y="57"/>
                    <a:pt x="36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45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90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44084" y="1796819"/>
            <a:ext cx="2334683" cy="2495549"/>
          </a:xfrm>
          <a:custGeom>
            <a:avLst/>
            <a:gdLst>
              <a:gd name="T0" fmla="*/ 0 w 1751265"/>
              <a:gd name="T1" fmla="*/ 0 h 1872208"/>
              <a:gd name="T2" fmla="*/ 1751265 w 1751265"/>
              <a:gd name="T3" fmla="*/ 1872208 h 1872208"/>
            </a:gdLst>
            <a:ahLst/>
            <a:cxnLst/>
            <a:rect l="T0" t="T1" r="T2" b="T3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2FA2B4"/>
          </a:solidFill>
          <a:ln w="12700" cmpd="sng">
            <a:noFill/>
            <a:miter lim="800000"/>
            <a:headEnd/>
            <a:tailEnd/>
          </a:ln>
          <a:extLst/>
        </p:spPr>
        <p:txBody>
          <a:bodyPr anchor="ctr"/>
          <a:lstStyle/>
          <a:p>
            <a:endParaRPr lang="zh-CN" altLang="zh-CN" sz="2400">
              <a:sym typeface="宋体" pitchFamily="2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78767" y="1817986"/>
            <a:ext cx="2336800" cy="2495549"/>
          </a:xfrm>
          <a:custGeom>
            <a:avLst/>
            <a:gdLst>
              <a:gd name="T0" fmla="*/ 0 w 1751265"/>
              <a:gd name="T1" fmla="*/ 0 h 1872208"/>
              <a:gd name="T2" fmla="*/ 1751265 w 1751265"/>
              <a:gd name="T3" fmla="*/ 1872208 h 1872208"/>
            </a:gdLst>
            <a:ahLst/>
            <a:cxnLst/>
            <a:rect l="T0" t="T1" r="T2" b="T3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7ACEDB"/>
          </a:solidFill>
          <a:ln w="12700" cmpd="sng">
            <a:noFill/>
            <a:miter lim="800000"/>
            <a:headEnd/>
            <a:tailEnd/>
          </a:ln>
          <a:extLst/>
        </p:spPr>
        <p:txBody>
          <a:bodyPr anchor="ctr"/>
          <a:lstStyle/>
          <a:p>
            <a:endParaRPr lang="zh-CN" altLang="zh-CN" sz="2400">
              <a:sym typeface="宋体" pitchFamily="2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15567" y="1817986"/>
            <a:ext cx="2334684" cy="2495549"/>
          </a:xfrm>
          <a:custGeom>
            <a:avLst/>
            <a:gdLst>
              <a:gd name="T0" fmla="*/ 0 w 1751265"/>
              <a:gd name="T1" fmla="*/ 0 h 1872208"/>
              <a:gd name="T2" fmla="*/ 1751265 w 1751265"/>
              <a:gd name="T3" fmla="*/ 1872208 h 1872208"/>
            </a:gdLst>
            <a:ahLst/>
            <a:cxnLst/>
            <a:rect l="T0" t="T1" r="T2" b="T3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2FA2B4"/>
          </a:solidFill>
          <a:ln w="12700" cmpd="sng">
            <a:noFill/>
            <a:miter lim="800000"/>
            <a:headEnd/>
            <a:tailEnd/>
          </a:ln>
          <a:extLst/>
        </p:spPr>
        <p:txBody>
          <a:bodyPr anchor="ctr"/>
          <a:lstStyle/>
          <a:p>
            <a:endParaRPr lang="zh-CN" altLang="zh-CN" sz="2400">
              <a:sym typeface="宋体" pitchFamily="2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52367" y="1817986"/>
            <a:ext cx="2497667" cy="2495549"/>
          </a:xfrm>
          <a:prstGeom prst="ellipse">
            <a:avLst/>
          </a:prstGeom>
          <a:solidFill>
            <a:srgbClr val="7ACEDB"/>
          </a:solidFill>
          <a:ln w="12700" cmpd="sng">
            <a:noFill/>
            <a:miter lim="800000"/>
            <a:headEnd/>
            <a:tailEnd/>
          </a:ln>
          <a:extLst/>
        </p:spPr>
        <p:txBody>
          <a:bodyPr anchor="ctr"/>
          <a:lstStyle/>
          <a:p>
            <a:endParaRPr lang="zh-CN" altLang="zh-CN" sz="2400">
              <a:sym typeface="宋体" pitchFamily="2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-55940" y="-33877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延迟符</a:t>
            </a: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12493" y="5024539"/>
            <a:ext cx="9367014" cy="48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1864186" y="2707691"/>
            <a:ext cx="1447062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789630" y="3152001"/>
            <a:ext cx="159617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1864186" y="2184933"/>
            <a:ext cx="1447062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4198869" y="2707691"/>
            <a:ext cx="1447062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124313" y="3152001"/>
            <a:ext cx="159617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4198869" y="2184933"/>
            <a:ext cx="1447062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6535669" y="2707691"/>
            <a:ext cx="1447062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461113" y="3152001"/>
            <a:ext cx="159617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6535669" y="2184933"/>
            <a:ext cx="1447062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8944909" y="2707691"/>
            <a:ext cx="1447062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870353" y="3152001"/>
            <a:ext cx="159617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8944909" y="2184933"/>
            <a:ext cx="1447062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0" y="162046"/>
            <a:ext cx="4586839" cy="636607"/>
            <a:chOff x="0" y="162046"/>
            <a:chExt cx="4586839" cy="636607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0" y="162046"/>
              <a:ext cx="185195" cy="636607"/>
            </a:xfrm>
            <a:prstGeom prst="rect">
              <a:avLst/>
            </a:prstGeom>
            <a:solidFill>
              <a:srgbClr val="2FA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185195" y="280294"/>
              <a:ext cx="44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 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665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3557</Words>
  <Application>Microsoft Office PowerPoint</Application>
  <PresentationFormat>宽屏</PresentationFormat>
  <Paragraphs>429</Paragraphs>
  <Slides>39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Bebas Neue</vt:lpstr>
      <vt:lpstr>FontAwesome</vt:lpstr>
      <vt:lpstr>Gill Sans</vt:lpstr>
      <vt:lpstr>Helvetica Light</vt:lpstr>
      <vt:lpstr>Open Sans</vt:lpstr>
      <vt:lpstr>PT Sans</vt:lpstr>
      <vt:lpstr>等线</vt:lpstr>
      <vt:lpstr>等线 Light</vt:lpstr>
      <vt:lpstr>宋体</vt:lpstr>
      <vt:lpstr>Microsoft YaHei</vt:lpstr>
      <vt:lpstr>Microsoft YaHei</vt:lpstr>
      <vt:lpstr>Adobe Arabic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chentianping</cp:lastModifiedBy>
  <cp:revision>6</cp:revision>
  <dcterms:created xsi:type="dcterms:W3CDTF">2016-12-24T06:12:50Z</dcterms:created>
  <dcterms:modified xsi:type="dcterms:W3CDTF">2017-03-13T02:59:54Z</dcterms:modified>
</cp:coreProperties>
</file>